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8" r:id="rId5"/>
    <p:sldId id="260" r:id="rId6"/>
    <p:sldId id="269" r:id="rId7"/>
    <p:sldId id="270" r:id="rId8"/>
    <p:sldId id="271" r:id="rId9"/>
    <p:sldId id="264" r:id="rId10"/>
    <p:sldId id="265" r:id="rId11"/>
    <p:sldId id="266" r:id="rId12"/>
    <p:sldId id="272" r:id="rId13"/>
    <p:sldId id="273" r:id="rId14"/>
    <p:sldId id="274" r:id="rId15"/>
    <p:sldId id="275" r:id="rId16"/>
    <p:sldId id="267"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4C8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58" autoAdjust="0"/>
    <p:restoredTop sz="96801" autoAdjust="0"/>
  </p:normalViewPr>
  <p:slideViewPr>
    <p:cSldViewPr snapToGrid="0">
      <p:cViewPr varScale="1">
        <p:scale>
          <a:sx n="82" d="100"/>
          <a:sy n="82" d="100"/>
        </p:scale>
        <p:origin x="490" y="3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文本占位符 16">
            <a:extLst>
              <a:ext uri="{FF2B5EF4-FFF2-40B4-BE49-F238E27FC236}">
                <a16:creationId xmlns:a16="http://schemas.microsoft.com/office/drawing/2014/main" id="{3390F6C2-EE65-4236-8AC7-975F0B7BCF3B}"/>
              </a:ext>
            </a:extLst>
          </p:cNvPr>
          <p:cNvSpPr>
            <a:spLocks noGrp="1"/>
          </p:cNvSpPr>
          <p:nvPr>
            <p:ph type="body" sz="quarter" idx="12" hasCustomPrompt="1"/>
          </p:nvPr>
        </p:nvSpPr>
        <p:spPr>
          <a:xfrm>
            <a:off x="491490" y="425768"/>
            <a:ext cx="5604510" cy="635000"/>
          </a:xfrm>
          <a:prstGeom prst="rect">
            <a:avLst/>
          </a:prstGeom>
        </p:spPr>
        <p:txBody>
          <a:bodyPr/>
          <a:lstStyle>
            <a:lvl1pPr marL="0" indent="0">
              <a:buNone/>
              <a:defRPr sz="3200" b="1">
                <a:solidFill>
                  <a:schemeClr val="bg1"/>
                </a:solidFill>
                <a:ea typeface="字魂105号-简雅黑" panose="00000500000000000000"/>
              </a:defRPr>
            </a:lvl1pPr>
          </a:lstStyle>
          <a:p>
            <a:pPr lvl="0"/>
            <a:r>
              <a:rPr lang="zh-CN" altLang="en-US" dirty="0"/>
              <a:t>标题名称</a:t>
            </a:r>
          </a:p>
        </p:txBody>
      </p:sp>
      <p:pic>
        <p:nvPicPr>
          <p:cNvPr id="5" name="图片 4" descr="00000">
            <a:extLst>
              <a:ext uri="{FF2B5EF4-FFF2-40B4-BE49-F238E27FC236}">
                <a16:creationId xmlns:a16="http://schemas.microsoft.com/office/drawing/2014/main" id="{395499DE-4B0A-40D2-B859-9E950C8138F1}"/>
              </a:ext>
            </a:extLst>
          </p:cNvPr>
          <p:cNvPicPr>
            <a:picLocks noChangeAspect="1"/>
          </p:cNvPicPr>
          <p:nvPr userDrawn="1"/>
        </p:nvPicPr>
        <p:blipFill>
          <a:blip r:embed="rId2"/>
          <a:stretch>
            <a:fillRect/>
          </a:stretch>
        </p:blipFill>
        <p:spPr>
          <a:xfrm>
            <a:off x="159385" y="6189345"/>
            <a:ext cx="2237105" cy="561975"/>
          </a:xfrm>
          <a:prstGeom prst="rect">
            <a:avLst/>
          </a:prstGeom>
        </p:spPr>
      </p:pic>
      <p:sp>
        <p:nvSpPr>
          <p:cNvPr id="7" name="内容占位符 6">
            <a:extLst>
              <a:ext uri="{FF2B5EF4-FFF2-40B4-BE49-F238E27FC236}">
                <a16:creationId xmlns:a16="http://schemas.microsoft.com/office/drawing/2014/main" id="{43D1177D-0365-4766-B08A-2BB0FE8CA33A}"/>
              </a:ext>
            </a:extLst>
          </p:cNvPr>
          <p:cNvSpPr>
            <a:spLocks noGrp="1"/>
          </p:cNvSpPr>
          <p:nvPr>
            <p:ph sz="quarter" idx="13"/>
          </p:nvPr>
        </p:nvSpPr>
        <p:spPr>
          <a:xfrm>
            <a:off x="725488" y="1306513"/>
            <a:ext cx="9405937" cy="4702175"/>
          </a:xfrm>
          <a:prstGeom prst="rect">
            <a:avLst/>
          </a:prstGeom>
        </p:spPr>
        <p:txBody>
          <a:bodyPr/>
          <a:lstStyle>
            <a:lvl1pPr>
              <a:defRPr sz="2400"/>
            </a:lvl1pPr>
            <a:lvl2pPr>
              <a:defRPr sz="2400"/>
            </a:lvl2pPr>
            <a:lvl3pPr>
              <a:defRPr sz="2400"/>
            </a:lvl3pPr>
            <a:lvl4pPr>
              <a:defRPr sz="2400"/>
            </a:lvl4pPr>
            <a:lvl5pPr>
              <a:defRPr sz="2400"/>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extLst>
      <p:ext uri="{BB962C8B-B14F-4D97-AF65-F5344CB8AC3E}">
        <p14:creationId xmlns:p14="http://schemas.microsoft.com/office/powerpoint/2010/main" val="21050998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多图+多字">
    <p:spTree>
      <p:nvGrpSpPr>
        <p:cNvPr id="1" name=""/>
        <p:cNvGrpSpPr/>
        <p:nvPr/>
      </p:nvGrpSpPr>
      <p:grpSpPr>
        <a:xfrm>
          <a:off x="0" y="0"/>
          <a:ext cx="0" cy="0"/>
          <a:chOff x="0" y="0"/>
          <a:chExt cx="0" cy="0"/>
        </a:xfrm>
      </p:grpSpPr>
      <p:pic>
        <p:nvPicPr>
          <p:cNvPr id="15" name="图片 14" descr="00000">
            <a:extLst>
              <a:ext uri="{FF2B5EF4-FFF2-40B4-BE49-F238E27FC236}">
                <a16:creationId xmlns:a16="http://schemas.microsoft.com/office/drawing/2014/main" id="{B35AFC30-930D-4240-BB8F-EC7C493F6FEE}"/>
              </a:ext>
            </a:extLst>
          </p:cNvPr>
          <p:cNvPicPr>
            <a:picLocks noChangeAspect="1"/>
          </p:cNvPicPr>
          <p:nvPr userDrawn="1"/>
        </p:nvPicPr>
        <p:blipFill>
          <a:blip r:embed="rId2"/>
          <a:stretch>
            <a:fillRect/>
          </a:stretch>
        </p:blipFill>
        <p:spPr>
          <a:xfrm>
            <a:off x="159385" y="6189345"/>
            <a:ext cx="2237105" cy="561975"/>
          </a:xfrm>
          <a:prstGeom prst="rect">
            <a:avLst/>
          </a:prstGeom>
        </p:spPr>
      </p:pic>
      <p:sp>
        <p:nvSpPr>
          <p:cNvPr id="16" name="文本占位符 16">
            <a:extLst>
              <a:ext uri="{FF2B5EF4-FFF2-40B4-BE49-F238E27FC236}">
                <a16:creationId xmlns:a16="http://schemas.microsoft.com/office/drawing/2014/main" id="{9D3677A8-B14B-43CB-8CB2-EC979A30AAE3}"/>
              </a:ext>
            </a:extLst>
          </p:cNvPr>
          <p:cNvSpPr>
            <a:spLocks noGrp="1"/>
          </p:cNvSpPr>
          <p:nvPr>
            <p:ph type="body" sz="quarter" idx="12" hasCustomPrompt="1"/>
          </p:nvPr>
        </p:nvSpPr>
        <p:spPr>
          <a:xfrm>
            <a:off x="491490" y="425768"/>
            <a:ext cx="5604510" cy="635000"/>
          </a:xfrm>
          <a:prstGeom prst="rect">
            <a:avLst/>
          </a:prstGeom>
        </p:spPr>
        <p:txBody>
          <a:bodyPr/>
          <a:lstStyle>
            <a:lvl1pPr marL="0" indent="0">
              <a:buNone/>
              <a:defRPr sz="3200" b="1">
                <a:solidFill>
                  <a:schemeClr val="bg1"/>
                </a:solidFill>
                <a:ea typeface="字魂105号-简雅黑" panose="00000500000000000000"/>
              </a:defRPr>
            </a:lvl1pPr>
          </a:lstStyle>
          <a:p>
            <a:pPr lvl="0"/>
            <a:r>
              <a:rPr lang="zh-CN" altLang="en-US" dirty="0"/>
              <a:t>标题名称</a:t>
            </a:r>
          </a:p>
        </p:txBody>
      </p:sp>
      <p:sp>
        <p:nvSpPr>
          <p:cNvPr id="17" name="文本占位符 14">
            <a:extLst>
              <a:ext uri="{FF2B5EF4-FFF2-40B4-BE49-F238E27FC236}">
                <a16:creationId xmlns:a16="http://schemas.microsoft.com/office/drawing/2014/main" id="{10F4E61E-1DBF-4008-817F-4341201900C9}"/>
              </a:ext>
            </a:extLst>
          </p:cNvPr>
          <p:cNvSpPr>
            <a:spLocks noGrp="1"/>
          </p:cNvSpPr>
          <p:nvPr>
            <p:ph type="body" sz="quarter" idx="11" hasCustomPrompt="1"/>
          </p:nvPr>
        </p:nvSpPr>
        <p:spPr>
          <a:xfrm>
            <a:off x="1372075" y="1187767"/>
            <a:ext cx="9447849" cy="2729865"/>
          </a:xfrm>
          <a:prstGeom prst="rect">
            <a:avLst/>
          </a:prstGeom>
        </p:spPr>
        <p:txBody>
          <a:bodyPr/>
          <a:lstStyle>
            <a:lvl1pPr marL="342900" indent="-342900">
              <a:buFont typeface="Wingdings" panose="05000000000000000000" pitchFamily="2" charset="2"/>
              <a:buChar char="l"/>
              <a:defRPr sz="2000">
                <a:latin typeface="黑体" panose="02010609060101010101" pitchFamily="49" charset="-122"/>
                <a:ea typeface="黑体" panose="02010609060101010101" pitchFamily="49" charset="-122"/>
              </a:defRPr>
            </a:lvl1pPr>
            <a:lvl2pPr>
              <a:defRPr sz="2000">
                <a:latin typeface="黑体" panose="02010609060101010101" pitchFamily="49" charset="-122"/>
                <a:ea typeface="黑体" panose="02010609060101010101" pitchFamily="49" charset="-122"/>
              </a:defRPr>
            </a:lvl2pPr>
            <a:lvl3pPr>
              <a:defRPr sz="1800">
                <a:latin typeface="黑体" panose="02010609060101010101" pitchFamily="49" charset="-122"/>
                <a:ea typeface="黑体" panose="02010609060101010101" pitchFamily="49" charset="-122"/>
              </a:defRPr>
            </a:lvl3pPr>
            <a:lvl4pPr>
              <a:defRPr sz="1600">
                <a:latin typeface="黑体" panose="02010609060101010101" pitchFamily="49" charset="-122"/>
                <a:ea typeface="黑体" panose="02010609060101010101" pitchFamily="49" charset="-122"/>
              </a:defRPr>
            </a:lvl4pPr>
            <a:lvl5pPr>
              <a:defRPr sz="1600">
                <a:latin typeface="黑体" panose="02010609060101010101" pitchFamily="49" charset="-122"/>
                <a:ea typeface="黑体" panose="02010609060101010101" pitchFamily="49" charset="-122"/>
              </a:defRPr>
            </a:lvl5pPr>
          </a:lstStyle>
          <a:p>
            <a:pPr lvl="0"/>
            <a:r>
              <a:rPr lang="zh-CN" altLang="en-US" dirty="0"/>
              <a:t>文字</a:t>
            </a:r>
          </a:p>
        </p:txBody>
      </p:sp>
      <p:sp>
        <p:nvSpPr>
          <p:cNvPr id="19" name="图片占位符 18">
            <a:extLst>
              <a:ext uri="{FF2B5EF4-FFF2-40B4-BE49-F238E27FC236}">
                <a16:creationId xmlns:a16="http://schemas.microsoft.com/office/drawing/2014/main" id="{69F8A372-AADD-4F56-8F5E-2BBF709C5E30}"/>
              </a:ext>
            </a:extLst>
          </p:cNvPr>
          <p:cNvSpPr>
            <a:spLocks noGrp="1"/>
          </p:cNvSpPr>
          <p:nvPr>
            <p:ph type="pic" sz="quarter" idx="13"/>
          </p:nvPr>
        </p:nvSpPr>
        <p:spPr>
          <a:xfrm>
            <a:off x="1571625" y="4028757"/>
            <a:ext cx="2914650" cy="2160588"/>
          </a:xfrm>
          <a:prstGeom prst="rect">
            <a:avLst/>
          </a:prstGeom>
        </p:spPr>
        <p:txBody>
          <a:bodyPr/>
          <a:lstStyle/>
          <a:p>
            <a:endParaRPr lang="zh-CN" altLang="en-US"/>
          </a:p>
        </p:txBody>
      </p:sp>
      <p:sp>
        <p:nvSpPr>
          <p:cNvPr id="20" name="图片占位符 18">
            <a:extLst>
              <a:ext uri="{FF2B5EF4-FFF2-40B4-BE49-F238E27FC236}">
                <a16:creationId xmlns:a16="http://schemas.microsoft.com/office/drawing/2014/main" id="{2AB60E04-C116-4FB9-90D8-F06F7141B928}"/>
              </a:ext>
            </a:extLst>
          </p:cNvPr>
          <p:cNvSpPr>
            <a:spLocks noGrp="1"/>
          </p:cNvSpPr>
          <p:nvPr>
            <p:ph type="pic" sz="quarter" idx="14"/>
          </p:nvPr>
        </p:nvSpPr>
        <p:spPr>
          <a:xfrm>
            <a:off x="4638675" y="4028757"/>
            <a:ext cx="2914650" cy="2160588"/>
          </a:xfrm>
          <a:prstGeom prst="rect">
            <a:avLst/>
          </a:prstGeom>
        </p:spPr>
        <p:txBody>
          <a:bodyPr/>
          <a:lstStyle/>
          <a:p>
            <a:endParaRPr lang="zh-CN" altLang="en-US"/>
          </a:p>
        </p:txBody>
      </p:sp>
      <p:sp>
        <p:nvSpPr>
          <p:cNvPr id="21" name="图片占位符 18">
            <a:extLst>
              <a:ext uri="{FF2B5EF4-FFF2-40B4-BE49-F238E27FC236}">
                <a16:creationId xmlns:a16="http://schemas.microsoft.com/office/drawing/2014/main" id="{00DA8D9A-3961-4B4B-B9B7-142C750326A9}"/>
              </a:ext>
            </a:extLst>
          </p:cNvPr>
          <p:cNvSpPr>
            <a:spLocks noGrp="1"/>
          </p:cNvSpPr>
          <p:nvPr>
            <p:ph type="pic" sz="quarter" idx="15"/>
          </p:nvPr>
        </p:nvSpPr>
        <p:spPr>
          <a:xfrm>
            <a:off x="7705725" y="4028439"/>
            <a:ext cx="2914650" cy="2160588"/>
          </a:xfrm>
          <a:prstGeom prst="rect">
            <a:avLst/>
          </a:prstGeom>
        </p:spPr>
        <p:txBody>
          <a:bodyPr/>
          <a:lstStyle/>
          <a:p>
            <a:endParaRPr lang="zh-CN" altLang="en-US"/>
          </a:p>
        </p:txBody>
      </p:sp>
    </p:spTree>
    <p:extLst>
      <p:ext uri="{BB962C8B-B14F-4D97-AF65-F5344CB8AC3E}">
        <p14:creationId xmlns:p14="http://schemas.microsoft.com/office/powerpoint/2010/main" val="1313591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大图版面">
    <p:spTree>
      <p:nvGrpSpPr>
        <p:cNvPr id="1" name=""/>
        <p:cNvGrpSpPr/>
        <p:nvPr/>
      </p:nvGrpSpPr>
      <p:grpSpPr>
        <a:xfrm>
          <a:off x="0" y="0"/>
          <a:ext cx="0" cy="0"/>
          <a:chOff x="0" y="0"/>
          <a:chExt cx="0" cy="0"/>
        </a:xfrm>
      </p:grpSpPr>
      <p:sp>
        <p:nvSpPr>
          <p:cNvPr id="3" name="文本占位符 16">
            <a:extLst>
              <a:ext uri="{FF2B5EF4-FFF2-40B4-BE49-F238E27FC236}">
                <a16:creationId xmlns:a16="http://schemas.microsoft.com/office/drawing/2014/main" id="{66ACDDEC-C7DB-4080-B65B-A74260013374}"/>
              </a:ext>
            </a:extLst>
          </p:cNvPr>
          <p:cNvSpPr>
            <a:spLocks noGrp="1"/>
          </p:cNvSpPr>
          <p:nvPr>
            <p:ph type="body" sz="quarter" idx="12" hasCustomPrompt="1"/>
          </p:nvPr>
        </p:nvSpPr>
        <p:spPr>
          <a:xfrm>
            <a:off x="491490" y="425768"/>
            <a:ext cx="6431824" cy="635000"/>
          </a:xfrm>
          <a:prstGeom prst="rect">
            <a:avLst/>
          </a:prstGeom>
        </p:spPr>
        <p:txBody>
          <a:bodyPr/>
          <a:lstStyle>
            <a:lvl1pPr marL="0" indent="0">
              <a:buNone/>
              <a:defRPr sz="3200" b="1">
                <a:solidFill>
                  <a:schemeClr val="bg1"/>
                </a:solidFill>
                <a:ea typeface="字魂105号-简雅黑" panose="00000500000000000000"/>
              </a:defRPr>
            </a:lvl1pPr>
          </a:lstStyle>
          <a:p>
            <a:pPr lvl="0"/>
            <a:r>
              <a:rPr lang="zh-CN" altLang="en-US" dirty="0"/>
              <a:t>标题名称</a:t>
            </a:r>
          </a:p>
        </p:txBody>
      </p:sp>
      <p:pic>
        <p:nvPicPr>
          <p:cNvPr id="4" name="图片 3" descr="00000">
            <a:extLst>
              <a:ext uri="{FF2B5EF4-FFF2-40B4-BE49-F238E27FC236}">
                <a16:creationId xmlns:a16="http://schemas.microsoft.com/office/drawing/2014/main" id="{C758FD43-35F7-4284-9760-5B70CD3C1E61}"/>
              </a:ext>
            </a:extLst>
          </p:cNvPr>
          <p:cNvPicPr>
            <a:picLocks noChangeAspect="1"/>
          </p:cNvPicPr>
          <p:nvPr userDrawn="1"/>
        </p:nvPicPr>
        <p:blipFill>
          <a:blip r:embed="rId2"/>
          <a:stretch>
            <a:fillRect/>
          </a:stretch>
        </p:blipFill>
        <p:spPr>
          <a:xfrm>
            <a:off x="159385" y="6189345"/>
            <a:ext cx="2237105" cy="561975"/>
          </a:xfrm>
          <a:prstGeom prst="rect">
            <a:avLst/>
          </a:prstGeom>
        </p:spPr>
      </p:pic>
      <p:sp>
        <p:nvSpPr>
          <p:cNvPr id="6" name="图片占位符 5">
            <a:extLst>
              <a:ext uri="{FF2B5EF4-FFF2-40B4-BE49-F238E27FC236}">
                <a16:creationId xmlns:a16="http://schemas.microsoft.com/office/drawing/2014/main" id="{ED3D5864-915E-44C7-952B-18E706789E64}"/>
              </a:ext>
            </a:extLst>
          </p:cNvPr>
          <p:cNvSpPr>
            <a:spLocks noGrp="1"/>
          </p:cNvSpPr>
          <p:nvPr>
            <p:ph type="pic" sz="quarter" idx="13"/>
          </p:nvPr>
        </p:nvSpPr>
        <p:spPr>
          <a:xfrm>
            <a:off x="1409701" y="1665781"/>
            <a:ext cx="7825740" cy="4592144"/>
          </a:xfrm>
          <a:prstGeom prst="rect">
            <a:avLst/>
          </a:prstGeom>
        </p:spPr>
        <p:txBody>
          <a:bodyPr/>
          <a:lstStyle/>
          <a:p>
            <a:endParaRPr lang="zh-CN" altLang="en-US" dirty="0"/>
          </a:p>
        </p:txBody>
      </p:sp>
      <p:sp>
        <p:nvSpPr>
          <p:cNvPr id="7" name="文本占位符 14">
            <a:extLst>
              <a:ext uri="{FF2B5EF4-FFF2-40B4-BE49-F238E27FC236}">
                <a16:creationId xmlns:a16="http://schemas.microsoft.com/office/drawing/2014/main" id="{FE99E390-1758-45AB-82B6-3DB976E4EF4B}"/>
              </a:ext>
            </a:extLst>
          </p:cNvPr>
          <p:cNvSpPr>
            <a:spLocks noGrp="1"/>
          </p:cNvSpPr>
          <p:nvPr>
            <p:ph type="body" sz="quarter" idx="14" hasCustomPrompt="1"/>
          </p:nvPr>
        </p:nvSpPr>
        <p:spPr>
          <a:xfrm>
            <a:off x="1663065" y="1163672"/>
            <a:ext cx="4985385" cy="502109"/>
          </a:xfrm>
          <a:prstGeom prst="rect">
            <a:avLst/>
          </a:prstGeom>
        </p:spPr>
        <p:txBody>
          <a:bodyPr/>
          <a:lstStyle>
            <a:lvl1pPr marL="0" indent="0" algn="l">
              <a:buNone/>
              <a:defRPr sz="2000">
                <a:latin typeface="+mn-ea"/>
                <a:ea typeface="+mn-ea"/>
              </a:defRPr>
            </a:lvl1pPr>
            <a:lvl2pPr>
              <a:defRPr sz="2000">
                <a:latin typeface="黑体" panose="02010609060101010101" pitchFamily="49" charset="-122"/>
                <a:ea typeface="黑体" panose="02010609060101010101" pitchFamily="49" charset="-122"/>
              </a:defRPr>
            </a:lvl2pPr>
            <a:lvl3pPr>
              <a:defRPr sz="1800">
                <a:latin typeface="黑体" panose="02010609060101010101" pitchFamily="49" charset="-122"/>
                <a:ea typeface="黑体" panose="02010609060101010101" pitchFamily="49" charset="-122"/>
              </a:defRPr>
            </a:lvl3pPr>
            <a:lvl4pPr>
              <a:defRPr sz="1600">
                <a:latin typeface="黑体" panose="02010609060101010101" pitchFamily="49" charset="-122"/>
                <a:ea typeface="黑体" panose="02010609060101010101" pitchFamily="49" charset="-122"/>
              </a:defRPr>
            </a:lvl4pPr>
            <a:lvl5pPr>
              <a:defRPr sz="1600">
                <a:latin typeface="黑体" panose="02010609060101010101" pitchFamily="49" charset="-122"/>
                <a:ea typeface="黑体" panose="02010609060101010101" pitchFamily="49" charset="-122"/>
              </a:defRPr>
            </a:lvl5pPr>
          </a:lstStyle>
          <a:p>
            <a:pPr lvl="0"/>
            <a:r>
              <a:rPr lang="zh-CN" altLang="en-US" dirty="0"/>
              <a:t>图片描述</a:t>
            </a:r>
          </a:p>
        </p:txBody>
      </p:sp>
    </p:spTree>
    <p:extLst>
      <p:ext uri="{BB962C8B-B14F-4D97-AF65-F5344CB8AC3E}">
        <p14:creationId xmlns:p14="http://schemas.microsoft.com/office/powerpoint/2010/main" val="1760529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8E5C7CF6-7666-472D-91A5-9CBD5D55EDF8}"/>
              </a:ext>
            </a:extLst>
          </p:cNvPr>
          <p:cNvSpPr/>
          <p:nvPr userDrawn="1"/>
        </p:nvSpPr>
        <p:spPr>
          <a:xfrm>
            <a:off x="819150" y="796925"/>
            <a:ext cx="10431780" cy="5205095"/>
          </a:xfrm>
          <a:prstGeom prst="rect">
            <a:avLst/>
          </a:prstGeom>
          <a:solidFill>
            <a:srgbClr val="74C8A6"/>
          </a:solidFill>
          <a:ln w="12700">
            <a:miter lim="400000"/>
          </a:ln>
          <a:effectLst>
            <a:outerShdw blurRad="787400" dist="38100" dir="2700000" sx="102000" sy="102000" algn="tl" rotWithShape="0">
              <a:prstClr val="black">
                <a:alpha val="40000"/>
              </a:prstClr>
            </a:outerShdw>
          </a:effectLst>
        </p:spPr>
        <p:txBody>
          <a:bodyPr wrap="square" lIns="91440" tIns="45720" rIns="91440" bIns="45720" rtlCol="0" anchor="ctr">
            <a:normAutofit/>
          </a:bodyPr>
          <a:lstStyle/>
          <a:p>
            <a:pPr algn="ctr"/>
            <a:endParaRPr lang="zh-CN" altLang="en-US">
              <a:cs typeface="+mn-ea"/>
              <a:sym typeface="+mn-lt"/>
            </a:endParaRPr>
          </a:p>
        </p:txBody>
      </p:sp>
      <p:grpSp>
        <p:nvGrpSpPr>
          <p:cNvPr id="8" name="组合 7">
            <a:extLst>
              <a:ext uri="{FF2B5EF4-FFF2-40B4-BE49-F238E27FC236}">
                <a16:creationId xmlns:a16="http://schemas.microsoft.com/office/drawing/2014/main" id="{8812670B-DE43-4EFC-A7EE-50E5A66683B3}"/>
              </a:ext>
            </a:extLst>
          </p:cNvPr>
          <p:cNvGrpSpPr/>
          <p:nvPr userDrawn="1"/>
        </p:nvGrpSpPr>
        <p:grpSpPr>
          <a:xfrm>
            <a:off x="2392045" y="1304290"/>
            <a:ext cx="4664710" cy="3159756"/>
            <a:chOff x="1991" y="834"/>
            <a:chExt cx="7346" cy="4976"/>
          </a:xfrm>
        </p:grpSpPr>
        <p:sp>
          <p:nvSpPr>
            <p:cNvPr id="9" name="文本框 8">
              <a:extLst>
                <a:ext uri="{FF2B5EF4-FFF2-40B4-BE49-F238E27FC236}">
                  <a16:creationId xmlns:a16="http://schemas.microsoft.com/office/drawing/2014/main" id="{1782F4C6-9648-4704-877F-34F7591B73ED}"/>
                </a:ext>
              </a:extLst>
            </p:cNvPr>
            <p:cNvSpPr txBox="1"/>
            <p:nvPr userDrawn="1"/>
          </p:nvSpPr>
          <p:spPr>
            <a:xfrm>
              <a:off x="5379" y="1217"/>
              <a:ext cx="899" cy="582"/>
            </a:xfrm>
            <a:prstGeom prst="rect">
              <a:avLst/>
            </a:prstGeom>
            <a:noFill/>
          </p:spPr>
          <p:txBody>
            <a:bodyPr wrap="square" rtlCol="0">
              <a:spAutoFit/>
            </a:bodyPr>
            <a:lstStyle/>
            <a:p>
              <a:pPr algn="ctr"/>
              <a:r>
                <a:rPr lang="en-US" altLang="zh-CN" dirty="0">
                  <a:solidFill>
                    <a:schemeClr val="bg1">
                      <a:alpha val="50000"/>
                    </a:schemeClr>
                  </a:solidFill>
                  <a:cs typeface="+mn-ea"/>
                  <a:sym typeface="+mn-lt"/>
                </a:rPr>
                <a:t>W</a:t>
              </a:r>
              <a:endParaRPr lang="zh-CN" altLang="en-US" dirty="0">
                <a:solidFill>
                  <a:schemeClr val="bg1">
                    <a:alpha val="50000"/>
                  </a:schemeClr>
                </a:solidFill>
                <a:cs typeface="+mn-ea"/>
                <a:sym typeface="+mn-lt"/>
              </a:endParaRPr>
            </a:p>
          </p:txBody>
        </p:sp>
        <p:sp>
          <p:nvSpPr>
            <p:cNvPr id="10" name="文本框 9">
              <a:extLst>
                <a:ext uri="{FF2B5EF4-FFF2-40B4-BE49-F238E27FC236}">
                  <a16:creationId xmlns:a16="http://schemas.microsoft.com/office/drawing/2014/main" id="{F8A23C81-1F03-4C24-A298-3B012934D6F3}"/>
                </a:ext>
              </a:extLst>
            </p:cNvPr>
            <p:cNvSpPr txBox="1"/>
            <p:nvPr userDrawn="1"/>
          </p:nvSpPr>
          <p:spPr>
            <a:xfrm>
              <a:off x="2392" y="1322"/>
              <a:ext cx="899" cy="582"/>
            </a:xfrm>
            <a:prstGeom prst="rect">
              <a:avLst/>
            </a:prstGeom>
            <a:noFill/>
          </p:spPr>
          <p:txBody>
            <a:bodyPr wrap="square" rtlCol="0">
              <a:spAutoFit/>
            </a:bodyPr>
            <a:lstStyle/>
            <a:p>
              <a:pPr algn="ctr"/>
              <a:r>
                <a:rPr lang="en-US" altLang="zh-CN" dirty="0">
                  <a:solidFill>
                    <a:schemeClr val="bg1">
                      <a:alpha val="50000"/>
                    </a:schemeClr>
                  </a:solidFill>
                  <a:cs typeface="+mn-ea"/>
                  <a:sym typeface="+mn-lt"/>
                </a:rPr>
                <a:t>P</a:t>
              </a:r>
              <a:endParaRPr lang="zh-CN" altLang="en-US" dirty="0">
                <a:solidFill>
                  <a:schemeClr val="bg1">
                    <a:alpha val="50000"/>
                  </a:schemeClr>
                </a:solidFill>
                <a:cs typeface="+mn-ea"/>
                <a:sym typeface="+mn-lt"/>
              </a:endParaRPr>
            </a:p>
          </p:txBody>
        </p:sp>
        <p:sp>
          <p:nvSpPr>
            <p:cNvPr id="11" name="文本框 10">
              <a:extLst>
                <a:ext uri="{FF2B5EF4-FFF2-40B4-BE49-F238E27FC236}">
                  <a16:creationId xmlns:a16="http://schemas.microsoft.com/office/drawing/2014/main" id="{CE06DDED-8DB4-4B51-848C-25A5738033BB}"/>
                </a:ext>
              </a:extLst>
            </p:cNvPr>
            <p:cNvSpPr txBox="1"/>
            <p:nvPr userDrawn="1"/>
          </p:nvSpPr>
          <p:spPr>
            <a:xfrm>
              <a:off x="4289" y="834"/>
              <a:ext cx="899" cy="582"/>
            </a:xfrm>
            <a:prstGeom prst="rect">
              <a:avLst/>
            </a:prstGeom>
            <a:noFill/>
          </p:spPr>
          <p:txBody>
            <a:bodyPr wrap="square" rtlCol="0">
              <a:spAutoFit/>
            </a:bodyPr>
            <a:lstStyle/>
            <a:p>
              <a:pPr algn="ctr"/>
              <a:r>
                <a:rPr lang="en-US" altLang="zh-CN" dirty="0">
                  <a:solidFill>
                    <a:schemeClr val="bg1">
                      <a:alpha val="50000"/>
                    </a:schemeClr>
                  </a:solidFill>
                  <a:cs typeface="+mn-ea"/>
                  <a:sym typeface="+mn-lt"/>
                </a:rPr>
                <a:t>O</a:t>
              </a:r>
              <a:endParaRPr lang="zh-CN" altLang="en-US" dirty="0">
                <a:solidFill>
                  <a:schemeClr val="bg1">
                    <a:alpha val="50000"/>
                  </a:schemeClr>
                </a:solidFill>
                <a:cs typeface="+mn-ea"/>
                <a:sym typeface="+mn-lt"/>
              </a:endParaRPr>
            </a:p>
          </p:txBody>
        </p:sp>
        <p:sp>
          <p:nvSpPr>
            <p:cNvPr id="12" name="文本框 11">
              <a:extLst>
                <a:ext uri="{FF2B5EF4-FFF2-40B4-BE49-F238E27FC236}">
                  <a16:creationId xmlns:a16="http://schemas.microsoft.com/office/drawing/2014/main" id="{6BA502F0-24F0-4604-B1FD-D242C89EF7F6}"/>
                </a:ext>
              </a:extLst>
            </p:cNvPr>
            <p:cNvSpPr txBox="1"/>
            <p:nvPr userDrawn="1"/>
          </p:nvSpPr>
          <p:spPr>
            <a:xfrm>
              <a:off x="8438" y="2403"/>
              <a:ext cx="899" cy="582"/>
            </a:xfrm>
            <a:prstGeom prst="rect">
              <a:avLst/>
            </a:prstGeom>
            <a:noFill/>
          </p:spPr>
          <p:txBody>
            <a:bodyPr wrap="square" rtlCol="0">
              <a:spAutoFit/>
            </a:bodyPr>
            <a:lstStyle/>
            <a:p>
              <a:pPr algn="ctr"/>
              <a:r>
                <a:rPr lang="en-US" altLang="zh-CN" dirty="0">
                  <a:solidFill>
                    <a:schemeClr val="bg1">
                      <a:alpha val="50000"/>
                    </a:schemeClr>
                  </a:solidFill>
                  <a:cs typeface="+mn-ea"/>
                  <a:sym typeface="+mn-lt"/>
                </a:rPr>
                <a:t>E</a:t>
              </a:r>
              <a:endParaRPr lang="zh-CN" altLang="en-US" dirty="0">
                <a:solidFill>
                  <a:schemeClr val="bg1">
                    <a:alpha val="50000"/>
                  </a:schemeClr>
                </a:solidFill>
                <a:cs typeface="+mn-ea"/>
                <a:sym typeface="+mn-lt"/>
              </a:endParaRPr>
            </a:p>
          </p:txBody>
        </p:sp>
        <p:grpSp>
          <p:nvGrpSpPr>
            <p:cNvPr id="13" name="组合 12">
              <a:extLst>
                <a:ext uri="{FF2B5EF4-FFF2-40B4-BE49-F238E27FC236}">
                  <a16:creationId xmlns:a16="http://schemas.microsoft.com/office/drawing/2014/main" id="{624EF967-5064-4642-851A-8BF82D5B3A16}"/>
                </a:ext>
              </a:extLst>
            </p:cNvPr>
            <p:cNvGrpSpPr/>
            <p:nvPr/>
          </p:nvGrpSpPr>
          <p:grpSpPr>
            <a:xfrm>
              <a:off x="1991" y="2827"/>
              <a:ext cx="7346" cy="2983"/>
              <a:chOff x="6590347" y="1309099"/>
              <a:chExt cx="4164179" cy="1690820"/>
            </a:xfrm>
          </p:grpSpPr>
          <p:sp>
            <p:nvSpPr>
              <p:cNvPr id="15" name="任意多边形: 形状 14">
                <a:extLst>
                  <a:ext uri="{FF2B5EF4-FFF2-40B4-BE49-F238E27FC236}">
                    <a16:creationId xmlns:a16="http://schemas.microsoft.com/office/drawing/2014/main" id="{0665D864-1C25-48CA-8914-27D09B255779}"/>
                  </a:ext>
                </a:extLst>
              </p:cNvPr>
              <p:cNvSpPr/>
              <p:nvPr/>
            </p:nvSpPr>
            <p:spPr>
              <a:xfrm>
                <a:off x="6590347" y="1309099"/>
                <a:ext cx="812006" cy="611981"/>
              </a:xfrm>
              <a:custGeom>
                <a:avLst/>
                <a:gdLst>
                  <a:gd name="connsiteX0" fmla="*/ 747712 w 812006"/>
                  <a:gd name="connsiteY0" fmla="*/ 88106 h 611981"/>
                  <a:gd name="connsiteX1" fmla="*/ 264318 w 812006"/>
                  <a:gd name="connsiteY1" fmla="*/ 88106 h 611981"/>
                  <a:gd name="connsiteX2" fmla="*/ 90487 w 812006"/>
                  <a:gd name="connsiteY2" fmla="*/ 261937 h 611981"/>
                  <a:gd name="connsiteX3" fmla="*/ 90487 w 812006"/>
                  <a:gd name="connsiteY3" fmla="*/ 611981 h 611981"/>
                  <a:gd name="connsiteX4" fmla="*/ 0 w 812006"/>
                  <a:gd name="connsiteY4" fmla="*/ 521494 h 611981"/>
                  <a:gd name="connsiteX5" fmla="*/ 0 w 812006"/>
                  <a:gd name="connsiteY5" fmla="*/ 240506 h 611981"/>
                  <a:gd name="connsiteX6" fmla="*/ 240506 w 812006"/>
                  <a:gd name="connsiteY6" fmla="*/ 0 h 611981"/>
                  <a:gd name="connsiteX7" fmla="*/ 812006 w 812006"/>
                  <a:gd name="connsiteY7" fmla="*/ 0 h 611981"/>
                  <a:gd name="connsiteX8" fmla="*/ 747712 w 812006"/>
                  <a:gd name="connsiteY8" fmla="*/ 88106 h 611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006" h="611981">
                    <a:moveTo>
                      <a:pt x="747712" y="88106"/>
                    </a:moveTo>
                    <a:lnTo>
                      <a:pt x="264318" y="88106"/>
                    </a:lnTo>
                    <a:lnTo>
                      <a:pt x="90487" y="261937"/>
                    </a:lnTo>
                    <a:lnTo>
                      <a:pt x="90487" y="611981"/>
                    </a:lnTo>
                    <a:lnTo>
                      <a:pt x="0" y="521494"/>
                    </a:lnTo>
                    <a:lnTo>
                      <a:pt x="0" y="240506"/>
                    </a:lnTo>
                    <a:lnTo>
                      <a:pt x="240506" y="0"/>
                    </a:lnTo>
                    <a:lnTo>
                      <a:pt x="812006" y="0"/>
                    </a:lnTo>
                    <a:lnTo>
                      <a:pt x="747712" y="881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任意多边形: 形状 15">
                <a:extLst>
                  <a:ext uri="{FF2B5EF4-FFF2-40B4-BE49-F238E27FC236}">
                    <a16:creationId xmlns:a16="http://schemas.microsoft.com/office/drawing/2014/main" id="{60A4AE8A-2767-4285-B5C9-742A9BEE6BFA}"/>
                  </a:ext>
                </a:extLst>
              </p:cNvPr>
              <p:cNvSpPr/>
              <p:nvPr/>
            </p:nvSpPr>
            <p:spPr>
              <a:xfrm flipH="1" flipV="1">
                <a:off x="9942520" y="2387938"/>
                <a:ext cx="812006" cy="611981"/>
              </a:xfrm>
              <a:custGeom>
                <a:avLst/>
                <a:gdLst>
                  <a:gd name="connsiteX0" fmla="*/ 747712 w 812006"/>
                  <a:gd name="connsiteY0" fmla="*/ 88106 h 611981"/>
                  <a:gd name="connsiteX1" fmla="*/ 264318 w 812006"/>
                  <a:gd name="connsiteY1" fmla="*/ 88106 h 611981"/>
                  <a:gd name="connsiteX2" fmla="*/ 90487 w 812006"/>
                  <a:gd name="connsiteY2" fmla="*/ 261937 h 611981"/>
                  <a:gd name="connsiteX3" fmla="*/ 90487 w 812006"/>
                  <a:gd name="connsiteY3" fmla="*/ 611981 h 611981"/>
                  <a:gd name="connsiteX4" fmla="*/ 0 w 812006"/>
                  <a:gd name="connsiteY4" fmla="*/ 521494 h 611981"/>
                  <a:gd name="connsiteX5" fmla="*/ 0 w 812006"/>
                  <a:gd name="connsiteY5" fmla="*/ 240506 h 611981"/>
                  <a:gd name="connsiteX6" fmla="*/ 240506 w 812006"/>
                  <a:gd name="connsiteY6" fmla="*/ 0 h 611981"/>
                  <a:gd name="connsiteX7" fmla="*/ 812006 w 812006"/>
                  <a:gd name="connsiteY7" fmla="*/ 0 h 611981"/>
                  <a:gd name="connsiteX8" fmla="*/ 747712 w 812006"/>
                  <a:gd name="connsiteY8" fmla="*/ 88106 h 611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006" h="611981">
                    <a:moveTo>
                      <a:pt x="747712" y="88106"/>
                    </a:moveTo>
                    <a:lnTo>
                      <a:pt x="264318" y="88106"/>
                    </a:lnTo>
                    <a:lnTo>
                      <a:pt x="90487" y="261937"/>
                    </a:lnTo>
                    <a:lnTo>
                      <a:pt x="90487" y="611981"/>
                    </a:lnTo>
                    <a:lnTo>
                      <a:pt x="0" y="521494"/>
                    </a:lnTo>
                    <a:lnTo>
                      <a:pt x="0" y="240506"/>
                    </a:lnTo>
                    <a:lnTo>
                      <a:pt x="240506" y="0"/>
                    </a:lnTo>
                    <a:lnTo>
                      <a:pt x="812006" y="0"/>
                    </a:lnTo>
                    <a:lnTo>
                      <a:pt x="747712" y="881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4" name="文本框 13">
              <a:extLst>
                <a:ext uri="{FF2B5EF4-FFF2-40B4-BE49-F238E27FC236}">
                  <a16:creationId xmlns:a16="http://schemas.microsoft.com/office/drawing/2014/main" id="{25AFFD52-6AAA-46AD-B3D8-DA6AADA52F8C}"/>
                </a:ext>
              </a:extLst>
            </p:cNvPr>
            <p:cNvSpPr txBox="1"/>
            <p:nvPr/>
          </p:nvSpPr>
          <p:spPr>
            <a:xfrm>
              <a:off x="2678" y="3473"/>
              <a:ext cx="5992" cy="1743"/>
            </a:xfrm>
            <a:prstGeom prst="rect">
              <a:avLst/>
            </a:prstGeom>
            <a:noFill/>
          </p:spPr>
          <p:txBody>
            <a:bodyPr wrap="none" rtlCol="0">
              <a:spAutoFit/>
            </a:bodyPr>
            <a:lstStyle/>
            <a:p>
              <a:pPr algn="ctr"/>
              <a:r>
                <a:rPr lang="zh-CN" altLang="en-US" sz="6600" b="1" spc="500" dirty="0">
                  <a:solidFill>
                    <a:schemeClr val="bg1"/>
                  </a:solidFill>
                  <a:cs typeface="+mn-ea"/>
                  <a:sym typeface="+mn-lt"/>
                </a:rPr>
                <a:t>谢谢学习</a:t>
              </a:r>
            </a:p>
          </p:txBody>
        </p:sp>
      </p:grpSp>
      <p:pic>
        <p:nvPicPr>
          <p:cNvPr id="17" name="图片 16" descr="热气球jkjk">
            <a:extLst>
              <a:ext uri="{FF2B5EF4-FFF2-40B4-BE49-F238E27FC236}">
                <a16:creationId xmlns:a16="http://schemas.microsoft.com/office/drawing/2014/main" id="{075AFF86-6527-454A-BB1F-E502076808E6}"/>
              </a:ext>
            </a:extLst>
          </p:cNvPr>
          <p:cNvPicPr>
            <a:picLocks noChangeAspect="1"/>
          </p:cNvPicPr>
          <p:nvPr userDrawn="1"/>
        </p:nvPicPr>
        <p:blipFill>
          <a:blip r:embed="rId2"/>
          <a:srcRect l="67520" t="7436" r="8090" b="62889"/>
          <a:stretch>
            <a:fillRect/>
          </a:stretch>
        </p:blipFill>
        <p:spPr>
          <a:xfrm>
            <a:off x="193675" y="-226695"/>
            <a:ext cx="1562100" cy="1900555"/>
          </a:xfrm>
          <a:prstGeom prst="rect">
            <a:avLst/>
          </a:prstGeom>
        </p:spPr>
      </p:pic>
      <p:pic>
        <p:nvPicPr>
          <p:cNvPr id="18" name="图片 17" descr="热气球jkjk">
            <a:extLst>
              <a:ext uri="{FF2B5EF4-FFF2-40B4-BE49-F238E27FC236}">
                <a16:creationId xmlns:a16="http://schemas.microsoft.com/office/drawing/2014/main" id="{7A411B09-1A74-4960-A80C-0B0FC052D36A}"/>
              </a:ext>
            </a:extLst>
          </p:cNvPr>
          <p:cNvPicPr>
            <a:picLocks noChangeAspect="1"/>
          </p:cNvPicPr>
          <p:nvPr userDrawn="1"/>
        </p:nvPicPr>
        <p:blipFill>
          <a:blip r:embed="rId2"/>
          <a:srcRect l="15070" t="-10" r="49048" b="59072"/>
          <a:stretch>
            <a:fillRect/>
          </a:stretch>
        </p:blipFill>
        <p:spPr>
          <a:xfrm>
            <a:off x="8783955" y="3882390"/>
            <a:ext cx="2298065" cy="2621915"/>
          </a:xfrm>
          <a:prstGeom prst="rect">
            <a:avLst/>
          </a:prstGeom>
        </p:spPr>
      </p:pic>
      <p:pic>
        <p:nvPicPr>
          <p:cNvPr id="19" name="内容占位符 23" descr="热气球jkjk">
            <a:extLst>
              <a:ext uri="{FF2B5EF4-FFF2-40B4-BE49-F238E27FC236}">
                <a16:creationId xmlns:a16="http://schemas.microsoft.com/office/drawing/2014/main" id="{899B06F2-FA13-4422-A6C1-84786859CABD}"/>
              </a:ext>
            </a:extLst>
          </p:cNvPr>
          <p:cNvPicPr>
            <a:picLocks noChangeAspect="1"/>
          </p:cNvPicPr>
          <p:nvPr userDrawn="1"/>
        </p:nvPicPr>
        <p:blipFill>
          <a:blip r:embed="rId2"/>
          <a:srcRect l="10074" t="40297" r="41403" b="2617"/>
          <a:stretch>
            <a:fillRect/>
          </a:stretch>
        </p:blipFill>
        <p:spPr>
          <a:xfrm>
            <a:off x="8416925" y="-935355"/>
            <a:ext cx="4351655" cy="4351655"/>
          </a:xfrm>
          <a:prstGeom prst="rect">
            <a:avLst/>
          </a:prstGeom>
        </p:spPr>
      </p:pic>
      <p:pic>
        <p:nvPicPr>
          <p:cNvPr id="20" name="图片 19" descr="00000">
            <a:extLst>
              <a:ext uri="{FF2B5EF4-FFF2-40B4-BE49-F238E27FC236}">
                <a16:creationId xmlns:a16="http://schemas.microsoft.com/office/drawing/2014/main" id="{AFB8BF96-64B1-4534-90C7-3C94C3FB9EC7}"/>
              </a:ext>
            </a:extLst>
          </p:cNvPr>
          <p:cNvPicPr>
            <a:picLocks noChangeAspect="1"/>
          </p:cNvPicPr>
          <p:nvPr userDrawn="1"/>
        </p:nvPicPr>
        <p:blipFill>
          <a:blip r:embed="rId3"/>
          <a:stretch>
            <a:fillRect/>
          </a:stretch>
        </p:blipFill>
        <p:spPr>
          <a:xfrm>
            <a:off x="159385" y="6189345"/>
            <a:ext cx="2237105" cy="561975"/>
          </a:xfrm>
          <a:prstGeom prst="rect">
            <a:avLst/>
          </a:prstGeom>
        </p:spPr>
      </p:pic>
    </p:spTree>
    <p:extLst>
      <p:ext uri="{BB962C8B-B14F-4D97-AF65-F5344CB8AC3E}">
        <p14:creationId xmlns:p14="http://schemas.microsoft.com/office/powerpoint/2010/main" val="3508403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课程封面">
    <p:spTree>
      <p:nvGrpSpPr>
        <p:cNvPr id="1" name=""/>
        <p:cNvGrpSpPr/>
        <p:nvPr/>
      </p:nvGrpSpPr>
      <p:grpSpPr>
        <a:xfrm>
          <a:off x="0" y="0"/>
          <a:ext cx="0" cy="0"/>
          <a:chOff x="0" y="0"/>
          <a:chExt cx="0" cy="0"/>
        </a:xfrm>
      </p:grpSpPr>
      <p:sp>
        <p:nvSpPr>
          <p:cNvPr id="38" name="矩形 37">
            <a:extLst>
              <a:ext uri="{FF2B5EF4-FFF2-40B4-BE49-F238E27FC236}">
                <a16:creationId xmlns:a16="http://schemas.microsoft.com/office/drawing/2014/main" id="{D9A89FC8-5A33-426C-A230-3931DB36F0D3}"/>
              </a:ext>
            </a:extLst>
          </p:cNvPr>
          <p:cNvSpPr/>
          <p:nvPr userDrawn="1"/>
        </p:nvSpPr>
        <p:spPr>
          <a:xfrm>
            <a:off x="727075" y="826452"/>
            <a:ext cx="10431780" cy="5205095"/>
          </a:xfrm>
          <a:prstGeom prst="rect">
            <a:avLst/>
          </a:prstGeom>
          <a:solidFill>
            <a:srgbClr val="74C8A6"/>
          </a:solidFill>
          <a:ln w="12700">
            <a:miter lim="400000"/>
          </a:ln>
          <a:effectLst>
            <a:outerShdw blurRad="787400" dist="38100" dir="2700000" sx="102000" sy="102000" algn="tl" rotWithShape="0">
              <a:prstClr val="black">
                <a:alpha val="40000"/>
              </a:prstClr>
            </a:outerShdw>
          </a:effectLst>
        </p:spPr>
        <p:txBody>
          <a:bodyPr wrap="square" lIns="91440" tIns="45720" rIns="91440" bIns="45720" rtlCol="0" anchor="ctr">
            <a:normAutofit/>
          </a:bodyPr>
          <a:lstStyle/>
          <a:p>
            <a:pPr algn="ctr"/>
            <a:endParaRPr lang="zh-CN" altLang="en-US">
              <a:cs typeface="+mn-ea"/>
              <a:sym typeface="+mn-lt"/>
            </a:endParaRPr>
          </a:p>
        </p:txBody>
      </p:sp>
      <p:grpSp>
        <p:nvGrpSpPr>
          <p:cNvPr id="39" name="组合 38">
            <a:extLst>
              <a:ext uri="{FF2B5EF4-FFF2-40B4-BE49-F238E27FC236}">
                <a16:creationId xmlns:a16="http://schemas.microsoft.com/office/drawing/2014/main" id="{3AE6175C-ED55-47B0-9FA2-A23E5F79707C}"/>
              </a:ext>
            </a:extLst>
          </p:cNvPr>
          <p:cNvGrpSpPr/>
          <p:nvPr userDrawn="1"/>
        </p:nvGrpSpPr>
        <p:grpSpPr>
          <a:xfrm>
            <a:off x="2271395" y="1268095"/>
            <a:ext cx="4664710" cy="3365500"/>
            <a:chOff x="1991" y="834"/>
            <a:chExt cx="7346" cy="5300"/>
          </a:xfrm>
        </p:grpSpPr>
        <p:sp>
          <p:nvSpPr>
            <p:cNvPr id="40" name="文本框 39">
              <a:extLst>
                <a:ext uri="{FF2B5EF4-FFF2-40B4-BE49-F238E27FC236}">
                  <a16:creationId xmlns:a16="http://schemas.microsoft.com/office/drawing/2014/main" id="{00B1B166-3EE9-4E59-AA62-FED968ED798F}"/>
                </a:ext>
              </a:extLst>
            </p:cNvPr>
            <p:cNvSpPr txBox="1"/>
            <p:nvPr userDrawn="1"/>
          </p:nvSpPr>
          <p:spPr>
            <a:xfrm>
              <a:off x="5379" y="1217"/>
              <a:ext cx="899" cy="582"/>
            </a:xfrm>
            <a:prstGeom prst="rect">
              <a:avLst/>
            </a:prstGeom>
            <a:noFill/>
          </p:spPr>
          <p:txBody>
            <a:bodyPr wrap="square" rtlCol="0">
              <a:spAutoFit/>
            </a:bodyPr>
            <a:lstStyle/>
            <a:p>
              <a:pPr algn="ctr"/>
              <a:r>
                <a:rPr lang="en-US" altLang="zh-CN" dirty="0">
                  <a:solidFill>
                    <a:schemeClr val="bg1">
                      <a:alpha val="50000"/>
                    </a:schemeClr>
                  </a:solidFill>
                  <a:cs typeface="+mn-ea"/>
                  <a:sym typeface="+mn-lt"/>
                </a:rPr>
                <a:t>W</a:t>
              </a:r>
              <a:endParaRPr lang="zh-CN" altLang="en-US" dirty="0">
                <a:solidFill>
                  <a:schemeClr val="bg1">
                    <a:alpha val="50000"/>
                  </a:schemeClr>
                </a:solidFill>
                <a:cs typeface="+mn-ea"/>
                <a:sym typeface="+mn-lt"/>
              </a:endParaRPr>
            </a:p>
          </p:txBody>
        </p:sp>
        <p:sp>
          <p:nvSpPr>
            <p:cNvPr id="41" name="文本框 40">
              <a:extLst>
                <a:ext uri="{FF2B5EF4-FFF2-40B4-BE49-F238E27FC236}">
                  <a16:creationId xmlns:a16="http://schemas.microsoft.com/office/drawing/2014/main" id="{2F677ED5-939A-4574-8F8B-2D2768681D3D}"/>
                </a:ext>
              </a:extLst>
            </p:cNvPr>
            <p:cNvSpPr txBox="1"/>
            <p:nvPr userDrawn="1"/>
          </p:nvSpPr>
          <p:spPr>
            <a:xfrm>
              <a:off x="2392" y="1322"/>
              <a:ext cx="899" cy="582"/>
            </a:xfrm>
            <a:prstGeom prst="rect">
              <a:avLst/>
            </a:prstGeom>
            <a:noFill/>
          </p:spPr>
          <p:txBody>
            <a:bodyPr wrap="square" rtlCol="0">
              <a:spAutoFit/>
            </a:bodyPr>
            <a:lstStyle/>
            <a:p>
              <a:pPr algn="ctr"/>
              <a:r>
                <a:rPr lang="en-US" altLang="zh-CN" dirty="0">
                  <a:solidFill>
                    <a:schemeClr val="bg1">
                      <a:alpha val="50000"/>
                    </a:schemeClr>
                  </a:solidFill>
                  <a:cs typeface="+mn-ea"/>
                  <a:sym typeface="+mn-lt"/>
                </a:rPr>
                <a:t>P</a:t>
              </a:r>
              <a:endParaRPr lang="zh-CN" altLang="en-US" dirty="0">
                <a:solidFill>
                  <a:schemeClr val="bg1">
                    <a:alpha val="50000"/>
                  </a:schemeClr>
                </a:solidFill>
                <a:cs typeface="+mn-ea"/>
                <a:sym typeface="+mn-lt"/>
              </a:endParaRPr>
            </a:p>
          </p:txBody>
        </p:sp>
        <p:sp>
          <p:nvSpPr>
            <p:cNvPr id="42" name="文本框 41">
              <a:extLst>
                <a:ext uri="{FF2B5EF4-FFF2-40B4-BE49-F238E27FC236}">
                  <a16:creationId xmlns:a16="http://schemas.microsoft.com/office/drawing/2014/main" id="{6B113C84-A1F0-4127-8259-B652E41D9A5E}"/>
                </a:ext>
              </a:extLst>
            </p:cNvPr>
            <p:cNvSpPr txBox="1"/>
            <p:nvPr userDrawn="1"/>
          </p:nvSpPr>
          <p:spPr>
            <a:xfrm>
              <a:off x="4289" y="834"/>
              <a:ext cx="899" cy="582"/>
            </a:xfrm>
            <a:prstGeom prst="rect">
              <a:avLst/>
            </a:prstGeom>
            <a:noFill/>
          </p:spPr>
          <p:txBody>
            <a:bodyPr wrap="square" rtlCol="0">
              <a:spAutoFit/>
            </a:bodyPr>
            <a:lstStyle/>
            <a:p>
              <a:pPr algn="ctr"/>
              <a:r>
                <a:rPr lang="en-US" altLang="zh-CN" dirty="0">
                  <a:solidFill>
                    <a:schemeClr val="bg1">
                      <a:alpha val="50000"/>
                    </a:schemeClr>
                  </a:solidFill>
                  <a:cs typeface="+mn-ea"/>
                  <a:sym typeface="+mn-lt"/>
                </a:rPr>
                <a:t>O</a:t>
              </a:r>
              <a:endParaRPr lang="zh-CN" altLang="en-US" dirty="0">
                <a:solidFill>
                  <a:schemeClr val="bg1">
                    <a:alpha val="50000"/>
                  </a:schemeClr>
                </a:solidFill>
                <a:cs typeface="+mn-ea"/>
                <a:sym typeface="+mn-lt"/>
              </a:endParaRPr>
            </a:p>
          </p:txBody>
        </p:sp>
        <p:sp>
          <p:nvSpPr>
            <p:cNvPr id="43" name="文本框 42">
              <a:extLst>
                <a:ext uri="{FF2B5EF4-FFF2-40B4-BE49-F238E27FC236}">
                  <a16:creationId xmlns:a16="http://schemas.microsoft.com/office/drawing/2014/main" id="{F19C8D38-002B-435E-BC32-BF619BB202FC}"/>
                </a:ext>
              </a:extLst>
            </p:cNvPr>
            <p:cNvSpPr txBox="1"/>
            <p:nvPr userDrawn="1"/>
          </p:nvSpPr>
          <p:spPr>
            <a:xfrm>
              <a:off x="8438" y="2403"/>
              <a:ext cx="899" cy="582"/>
            </a:xfrm>
            <a:prstGeom prst="rect">
              <a:avLst/>
            </a:prstGeom>
            <a:noFill/>
          </p:spPr>
          <p:txBody>
            <a:bodyPr wrap="square" rtlCol="0">
              <a:spAutoFit/>
            </a:bodyPr>
            <a:lstStyle/>
            <a:p>
              <a:pPr algn="ctr"/>
              <a:r>
                <a:rPr lang="en-US" altLang="zh-CN" dirty="0">
                  <a:solidFill>
                    <a:schemeClr val="bg1">
                      <a:alpha val="50000"/>
                    </a:schemeClr>
                  </a:solidFill>
                  <a:cs typeface="+mn-ea"/>
                  <a:sym typeface="+mn-lt"/>
                </a:rPr>
                <a:t>E</a:t>
              </a:r>
              <a:endParaRPr lang="zh-CN" altLang="en-US" dirty="0">
                <a:solidFill>
                  <a:schemeClr val="bg1">
                    <a:alpha val="50000"/>
                  </a:schemeClr>
                </a:solidFill>
                <a:cs typeface="+mn-ea"/>
                <a:sym typeface="+mn-lt"/>
              </a:endParaRPr>
            </a:p>
          </p:txBody>
        </p:sp>
        <p:grpSp>
          <p:nvGrpSpPr>
            <p:cNvPr id="44" name="组合 43">
              <a:extLst>
                <a:ext uri="{FF2B5EF4-FFF2-40B4-BE49-F238E27FC236}">
                  <a16:creationId xmlns:a16="http://schemas.microsoft.com/office/drawing/2014/main" id="{212EC4CA-6479-45AD-B075-8F2A244C0469}"/>
                </a:ext>
              </a:extLst>
            </p:cNvPr>
            <p:cNvGrpSpPr/>
            <p:nvPr/>
          </p:nvGrpSpPr>
          <p:grpSpPr>
            <a:xfrm>
              <a:off x="1991" y="2503"/>
              <a:ext cx="7346" cy="3631"/>
              <a:chOff x="6590347" y="1125445"/>
              <a:chExt cx="4164179" cy="2058128"/>
            </a:xfrm>
          </p:grpSpPr>
          <p:sp>
            <p:nvSpPr>
              <p:cNvPr id="46" name="任意多边形: 形状 45">
                <a:extLst>
                  <a:ext uri="{FF2B5EF4-FFF2-40B4-BE49-F238E27FC236}">
                    <a16:creationId xmlns:a16="http://schemas.microsoft.com/office/drawing/2014/main" id="{4CE65226-9B02-4D2C-89AB-98FB696F3792}"/>
                  </a:ext>
                </a:extLst>
              </p:cNvPr>
              <p:cNvSpPr/>
              <p:nvPr/>
            </p:nvSpPr>
            <p:spPr>
              <a:xfrm>
                <a:off x="6590347" y="1125445"/>
                <a:ext cx="812006" cy="611981"/>
              </a:xfrm>
              <a:custGeom>
                <a:avLst/>
                <a:gdLst>
                  <a:gd name="connsiteX0" fmla="*/ 747712 w 812006"/>
                  <a:gd name="connsiteY0" fmla="*/ 88106 h 611981"/>
                  <a:gd name="connsiteX1" fmla="*/ 264318 w 812006"/>
                  <a:gd name="connsiteY1" fmla="*/ 88106 h 611981"/>
                  <a:gd name="connsiteX2" fmla="*/ 90487 w 812006"/>
                  <a:gd name="connsiteY2" fmla="*/ 261937 h 611981"/>
                  <a:gd name="connsiteX3" fmla="*/ 90487 w 812006"/>
                  <a:gd name="connsiteY3" fmla="*/ 611981 h 611981"/>
                  <a:gd name="connsiteX4" fmla="*/ 0 w 812006"/>
                  <a:gd name="connsiteY4" fmla="*/ 521494 h 611981"/>
                  <a:gd name="connsiteX5" fmla="*/ 0 w 812006"/>
                  <a:gd name="connsiteY5" fmla="*/ 240506 h 611981"/>
                  <a:gd name="connsiteX6" fmla="*/ 240506 w 812006"/>
                  <a:gd name="connsiteY6" fmla="*/ 0 h 611981"/>
                  <a:gd name="connsiteX7" fmla="*/ 812006 w 812006"/>
                  <a:gd name="connsiteY7" fmla="*/ 0 h 611981"/>
                  <a:gd name="connsiteX8" fmla="*/ 747712 w 812006"/>
                  <a:gd name="connsiteY8" fmla="*/ 88106 h 611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006" h="611981">
                    <a:moveTo>
                      <a:pt x="747712" y="88106"/>
                    </a:moveTo>
                    <a:lnTo>
                      <a:pt x="264318" y="88106"/>
                    </a:lnTo>
                    <a:lnTo>
                      <a:pt x="90487" y="261937"/>
                    </a:lnTo>
                    <a:lnTo>
                      <a:pt x="90487" y="611981"/>
                    </a:lnTo>
                    <a:lnTo>
                      <a:pt x="0" y="521494"/>
                    </a:lnTo>
                    <a:lnTo>
                      <a:pt x="0" y="240506"/>
                    </a:lnTo>
                    <a:lnTo>
                      <a:pt x="240506" y="0"/>
                    </a:lnTo>
                    <a:lnTo>
                      <a:pt x="812006" y="0"/>
                    </a:lnTo>
                    <a:lnTo>
                      <a:pt x="747712" y="881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任意多边形: 形状 46">
                <a:extLst>
                  <a:ext uri="{FF2B5EF4-FFF2-40B4-BE49-F238E27FC236}">
                    <a16:creationId xmlns:a16="http://schemas.microsoft.com/office/drawing/2014/main" id="{A76A35E4-A5E0-4E63-B863-259090847C34}"/>
                  </a:ext>
                </a:extLst>
              </p:cNvPr>
              <p:cNvSpPr/>
              <p:nvPr/>
            </p:nvSpPr>
            <p:spPr>
              <a:xfrm flipH="1" flipV="1">
                <a:off x="9942520" y="2571592"/>
                <a:ext cx="812006" cy="611981"/>
              </a:xfrm>
              <a:custGeom>
                <a:avLst/>
                <a:gdLst>
                  <a:gd name="connsiteX0" fmla="*/ 747712 w 812006"/>
                  <a:gd name="connsiteY0" fmla="*/ 88106 h 611981"/>
                  <a:gd name="connsiteX1" fmla="*/ 264318 w 812006"/>
                  <a:gd name="connsiteY1" fmla="*/ 88106 h 611981"/>
                  <a:gd name="connsiteX2" fmla="*/ 90487 w 812006"/>
                  <a:gd name="connsiteY2" fmla="*/ 261937 h 611981"/>
                  <a:gd name="connsiteX3" fmla="*/ 90487 w 812006"/>
                  <a:gd name="connsiteY3" fmla="*/ 611981 h 611981"/>
                  <a:gd name="connsiteX4" fmla="*/ 0 w 812006"/>
                  <a:gd name="connsiteY4" fmla="*/ 521494 h 611981"/>
                  <a:gd name="connsiteX5" fmla="*/ 0 w 812006"/>
                  <a:gd name="connsiteY5" fmla="*/ 240506 h 611981"/>
                  <a:gd name="connsiteX6" fmla="*/ 240506 w 812006"/>
                  <a:gd name="connsiteY6" fmla="*/ 0 h 611981"/>
                  <a:gd name="connsiteX7" fmla="*/ 812006 w 812006"/>
                  <a:gd name="connsiteY7" fmla="*/ 0 h 611981"/>
                  <a:gd name="connsiteX8" fmla="*/ 747712 w 812006"/>
                  <a:gd name="connsiteY8" fmla="*/ 88106 h 611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006" h="611981">
                    <a:moveTo>
                      <a:pt x="747712" y="88106"/>
                    </a:moveTo>
                    <a:lnTo>
                      <a:pt x="264318" y="88106"/>
                    </a:lnTo>
                    <a:lnTo>
                      <a:pt x="90487" y="261937"/>
                    </a:lnTo>
                    <a:lnTo>
                      <a:pt x="90487" y="611981"/>
                    </a:lnTo>
                    <a:lnTo>
                      <a:pt x="0" y="521494"/>
                    </a:lnTo>
                    <a:lnTo>
                      <a:pt x="0" y="240506"/>
                    </a:lnTo>
                    <a:lnTo>
                      <a:pt x="240506" y="0"/>
                    </a:lnTo>
                    <a:lnTo>
                      <a:pt x="812006" y="0"/>
                    </a:lnTo>
                    <a:lnTo>
                      <a:pt x="747712" y="881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pic>
        <p:nvPicPr>
          <p:cNvPr id="48" name="图片 47" descr="热气球jkjk">
            <a:extLst>
              <a:ext uri="{FF2B5EF4-FFF2-40B4-BE49-F238E27FC236}">
                <a16:creationId xmlns:a16="http://schemas.microsoft.com/office/drawing/2014/main" id="{61232830-A9B3-4318-901C-B503DE633FBF}"/>
              </a:ext>
            </a:extLst>
          </p:cNvPr>
          <p:cNvPicPr>
            <a:picLocks noChangeAspect="1"/>
          </p:cNvPicPr>
          <p:nvPr userDrawn="1"/>
        </p:nvPicPr>
        <p:blipFill>
          <a:blip r:embed="rId2"/>
          <a:srcRect l="15070" t="-10" r="49048" b="59072"/>
          <a:stretch>
            <a:fillRect/>
          </a:stretch>
        </p:blipFill>
        <p:spPr>
          <a:xfrm>
            <a:off x="8663305" y="3858260"/>
            <a:ext cx="2298065" cy="2621915"/>
          </a:xfrm>
          <a:prstGeom prst="rect">
            <a:avLst/>
          </a:prstGeom>
        </p:spPr>
      </p:pic>
      <p:pic>
        <p:nvPicPr>
          <p:cNvPr id="49" name="内容占位符 23" descr="热气球jkjk">
            <a:extLst>
              <a:ext uri="{FF2B5EF4-FFF2-40B4-BE49-F238E27FC236}">
                <a16:creationId xmlns:a16="http://schemas.microsoft.com/office/drawing/2014/main" id="{FAD39CB9-2D21-4537-8A4A-BBE9119B9447}"/>
              </a:ext>
            </a:extLst>
          </p:cNvPr>
          <p:cNvPicPr>
            <a:picLocks noChangeAspect="1"/>
          </p:cNvPicPr>
          <p:nvPr userDrawn="1"/>
        </p:nvPicPr>
        <p:blipFill>
          <a:blip r:embed="rId2"/>
          <a:srcRect l="10074" t="40297" r="41403" b="2617"/>
          <a:stretch>
            <a:fillRect/>
          </a:stretch>
        </p:blipFill>
        <p:spPr>
          <a:xfrm>
            <a:off x="8260080" y="-959485"/>
            <a:ext cx="4351655" cy="4351655"/>
          </a:xfrm>
          <a:prstGeom prst="rect">
            <a:avLst/>
          </a:prstGeom>
        </p:spPr>
      </p:pic>
      <p:pic>
        <p:nvPicPr>
          <p:cNvPr id="51" name="图片 50" descr="00000">
            <a:extLst>
              <a:ext uri="{FF2B5EF4-FFF2-40B4-BE49-F238E27FC236}">
                <a16:creationId xmlns:a16="http://schemas.microsoft.com/office/drawing/2014/main" id="{889A55D7-4EBF-46B2-B613-A2D57E786A51}"/>
              </a:ext>
            </a:extLst>
          </p:cNvPr>
          <p:cNvPicPr>
            <a:picLocks noChangeAspect="1"/>
          </p:cNvPicPr>
          <p:nvPr userDrawn="1"/>
        </p:nvPicPr>
        <p:blipFill>
          <a:blip r:embed="rId3"/>
          <a:stretch>
            <a:fillRect/>
          </a:stretch>
        </p:blipFill>
        <p:spPr>
          <a:xfrm>
            <a:off x="50165" y="59690"/>
            <a:ext cx="2446020" cy="614680"/>
          </a:xfrm>
          <a:prstGeom prst="rect">
            <a:avLst/>
          </a:prstGeom>
        </p:spPr>
      </p:pic>
      <p:sp>
        <p:nvSpPr>
          <p:cNvPr id="55" name="文本占位符 54">
            <a:extLst>
              <a:ext uri="{FF2B5EF4-FFF2-40B4-BE49-F238E27FC236}">
                <a16:creationId xmlns:a16="http://schemas.microsoft.com/office/drawing/2014/main" id="{22C903B1-FD19-49D0-8AAA-2FAC2A98C7AD}"/>
              </a:ext>
            </a:extLst>
          </p:cNvPr>
          <p:cNvSpPr>
            <a:spLocks noGrp="1"/>
          </p:cNvSpPr>
          <p:nvPr>
            <p:ph type="body" sz="quarter" idx="10" hasCustomPrompt="1"/>
          </p:nvPr>
        </p:nvSpPr>
        <p:spPr>
          <a:xfrm>
            <a:off x="2526031" y="2771775"/>
            <a:ext cx="4141470" cy="1555750"/>
          </a:xfrm>
          <a:prstGeom prst="rect">
            <a:avLst/>
          </a:prstGeom>
        </p:spPr>
        <p:txBody>
          <a:bodyPr/>
          <a:lstStyle>
            <a:lvl1pPr marL="0" indent="0">
              <a:buNone/>
              <a:defRPr sz="4800">
                <a:solidFill>
                  <a:schemeClr val="bg1"/>
                </a:solidFill>
                <a:ea typeface="字魂105号-简雅黑" panose="00000500000000000000"/>
              </a:defRPr>
            </a:lvl1pPr>
            <a:lvl2pPr marL="457200" indent="0">
              <a:buNone/>
              <a:defRPr>
                <a:solidFill>
                  <a:schemeClr val="bg1"/>
                </a:solidFill>
                <a:ea typeface="字魂105号-简雅黑" panose="00000500000000000000"/>
              </a:defRPr>
            </a:lvl2pPr>
            <a:lvl3pPr>
              <a:defRPr>
                <a:solidFill>
                  <a:schemeClr val="bg1"/>
                </a:solidFill>
                <a:ea typeface="字魂105号-简雅黑" panose="00000500000000000000"/>
              </a:defRPr>
            </a:lvl3pPr>
            <a:lvl4pPr>
              <a:defRPr>
                <a:solidFill>
                  <a:schemeClr val="bg1"/>
                </a:solidFill>
                <a:ea typeface="字魂105号-简雅黑" panose="00000500000000000000"/>
              </a:defRPr>
            </a:lvl4pPr>
            <a:lvl5pPr>
              <a:defRPr>
                <a:solidFill>
                  <a:schemeClr val="bg1"/>
                </a:solidFill>
                <a:ea typeface="字魂105号-简雅黑" panose="00000500000000000000"/>
              </a:defRPr>
            </a:lvl5pPr>
          </a:lstStyle>
          <a:p>
            <a:pPr lvl="0"/>
            <a:r>
              <a:rPr lang="zh-CN" altLang="en-US" dirty="0"/>
              <a:t>课程标题</a:t>
            </a:r>
            <a:endParaRPr lang="en-US" altLang="zh-CN" dirty="0"/>
          </a:p>
          <a:p>
            <a:pPr lvl="0"/>
            <a:endParaRPr lang="zh-CN" altLang="en-US" dirty="0"/>
          </a:p>
        </p:txBody>
      </p:sp>
      <p:sp>
        <p:nvSpPr>
          <p:cNvPr id="57" name="文本占位符 56">
            <a:extLst>
              <a:ext uri="{FF2B5EF4-FFF2-40B4-BE49-F238E27FC236}">
                <a16:creationId xmlns:a16="http://schemas.microsoft.com/office/drawing/2014/main" id="{EE424503-DED1-4EC1-8823-19CBDF510B23}"/>
              </a:ext>
            </a:extLst>
          </p:cNvPr>
          <p:cNvSpPr>
            <a:spLocks noGrp="1"/>
          </p:cNvSpPr>
          <p:nvPr>
            <p:ph type="body" sz="quarter" idx="11" hasCustomPrompt="1"/>
          </p:nvPr>
        </p:nvSpPr>
        <p:spPr>
          <a:xfrm>
            <a:off x="2602231" y="4835525"/>
            <a:ext cx="4065270" cy="466725"/>
          </a:xfrm>
          <a:prstGeom prst="rect">
            <a:avLst/>
          </a:prstGeom>
        </p:spPr>
        <p:txBody>
          <a:bodyPr/>
          <a:lstStyle>
            <a:lvl1pPr marL="0" indent="0" algn="ctr">
              <a:buNone/>
              <a:defRPr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小课名称</a:t>
            </a:r>
          </a:p>
        </p:txBody>
      </p:sp>
    </p:spTree>
    <p:extLst>
      <p:ext uri="{BB962C8B-B14F-4D97-AF65-F5344CB8AC3E}">
        <p14:creationId xmlns:p14="http://schemas.microsoft.com/office/powerpoint/2010/main" val="3172609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课程目录">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81D09C98-83B7-4C5E-AF3A-FA8CB408AE29}"/>
              </a:ext>
            </a:extLst>
          </p:cNvPr>
          <p:cNvSpPr/>
          <p:nvPr userDrawn="1"/>
        </p:nvSpPr>
        <p:spPr>
          <a:xfrm>
            <a:off x="873760" y="826135"/>
            <a:ext cx="10431780" cy="5205095"/>
          </a:xfrm>
          <a:prstGeom prst="rect">
            <a:avLst/>
          </a:prstGeom>
          <a:solidFill>
            <a:srgbClr val="74C8A6"/>
          </a:solidFill>
          <a:ln w="12700">
            <a:miter lim="400000"/>
          </a:ln>
          <a:effectLst>
            <a:outerShdw blurRad="787400" dist="38100" dir="2700000" sx="102000" sy="102000" algn="tl" rotWithShape="0">
              <a:prstClr val="black">
                <a:alpha val="40000"/>
              </a:prstClr>
            </a:outerShdw>
          </a:effectLst>
        </p:spPr>
        <p:txBody>
          <a:bodyPr wrap="square" lIns="91440" tIns="45720" rIns="91440" bIns="45720" rtlCol="0" anchor="ctr">
            <a:normAutofit/>
          </a:bodyPr>
          <a:lstStyle/>
          <a:p>
            <a:pPr algn="ctr"/>
            <a:endParaRPr lang="zh-CN" altLang="en-US">
              <a:cs typeface="+mn-ea"/>
              <a:sym typeface="+mn-lt"/>
            </a:endParaRPr>
          </a:p>
        </p:txBody>
      </p:sp>
      <p:sp>
        <p:nvSpPr>
          <p:cNvPr id="11" name="文本框 10">
            <a:extLst>
              <a:ext uri="{FF2B5EF4-FFF2-40B4-BE49-F238E27FC236}">
                <a16:creationId xmlns:a16="http://schemas.microsoft.com/office/drawing/2014/main" id="{43730441-72FB-49A7-821E-CA5CB4C0BD86}"/>
              </a:ext>
            </a:extLst>
          </p:cNvPr>
          <p:cNvSpPr txBox="1"/>
          <p:nvPr userDrawn="1"/>
        </p:nvSpPr>
        <p:spPr>
          <a:xfrm>
            <a:off x="1341755" y="1193800"/>
            <a:ext cx="4086980" cy="1506855"/>
          </a:xfrm>
          <a:prstGeom prst="rect">
            <a:avLst/>
          </a:prstGeom>
          <a:noFill/>
        </p:spPr>
        <p:txBody>
          <a:bodyPr wrap="square" rtlCol="0">
            <a:spAutoFit/>
          </a:bodyPr>
          <a:lstStyle/>
          <a:p>
            <a:r>
              <a:rPr lang="zh-CN" altLang="en-US" sz="6000" dirty="0">
                <a:solidFill>
                  <a:schemeClr val="bg1"/>
                </a:solidFill>
              </a:rPr>
              <a:t>CONTENTS</a:t>
            </a:r>
            <a:endParaRPr lang="zh-CN" altLang="en-US" dirty="0"/>
          </a:p>
          <a:p>
            <a:r>
              <a:rPr lang="zh-CN" altLang="en-US" sz="3200" dirty="0">
                <a:solidFill>
                  <a:schemeClr val="bg1"/>
                </a:solidFill>
              </a:rPr>
              <a:t>目录</a:t>
            </a:r>
          </a:p>
        </p:txBody>
      </p:sp>
      <p:sp>
        <p:nvSpPr>
          <p:cNvPr id="16" name="椭圆 15">
            <a:extLst>
              <a:ext uri="{FF2B5EF4-FFF2-40B4-BE49-F238E27FC236}">
                <a16:creationId xmlns:a16="http://schemas.microsoft.com/office/drawing/2014/main" id="{59D46544-0B3B-40BB-BB46-9EF3FC265151}"/>
              </a:ext>
            </a:extLst>
          </p:cNvPr>
          <p:cNvSpPr/>
          <p:nvPr userDrawn="1"/>
        </p:nvSpPr>
        <p:spPr>
          <a:xfrm>
            <a:off x="1341755" y="1122680"/>
            <a:ext cx="1920875" cy="1920875"/>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p>
        </p:txBody>
      </p:sp>
      <p:pic>
        <p:nvPicPr>
          <p:cNvPr id="19" name="图片 18" descr="热气球jkjk">
            <a:extLst>
              <a:ext uri="{FF2B5EF4-FFF2-40B4-BE49-F238E27FC236}">
                <a16:creationId xmlns:a16="http://schemas.microsoft.com/office/drawing/2014/main" id="{EEA714CF-CA66-4A6B-8055-882F1F131B72}"/>
              </a:ext>
            </a:extLst>
          </p:cNvPr>
          <p:cNvPicPr>
            <a:picLocks noChangeAspect="1"/>
          </p:cNvPicPr>
          <p:nvPr userDrawn="1"/>
        </p:nvPicPr>
        <p:blipFill>
          <a:blip r:embed="rId2"/>
          <a:srcRect l="67520" t="7436" r="8090" b="62889"/>
          <a:stretch>
            <a:fillRect/>
          </a:stretch>
        </p:blipFill>
        <p:spPr>
          <a:xfrm>
            <a:off x="9460230" y="647700"/>
            <a:ext cx="1562100" cy="1900555"/>
          </a:xfrm>
          <a:prstGeom prst="rect">
            <a:avLst/>
          </a:prstGeom>
        </p:spPr>
      </p:pic>
      <p:pic>
        <p:nvPicPr>
          <p:cNvPr id="20" name="图片 19" descr="00000">
            <a:extLst>
              <a:ext uri="{FF2B5EF4-FFF2-40B4-BE49-F238E27FC236}">
                <a16:creationId xmlns:a16="http://schemas.microsoft.com/office/drawing/2014/main" id="{7EF399D3-98A3-4809-80C9-869505B3DCD5}"/>
              </a:ext>
            </a:extLst>
          </p:cNvPr>
          <p:cNvPicPr>
            <a:picLocks noChangeAspect="1"/>
          </p:cNvPicPr>
          <p:nvPr userDrawn="1"/>
        </p:nvPicPr>
        <p:blipFill>
          <a:blip r:embed="rId3"/>
          <a:stretch>
            <a:fillRect/>
          </a:stretch>
        </p:blipFill>
        <p:spPr>
          <a:xfrm>
            <a:off x="159385" y="6189345"/>
            <a:ext cx="2237105" cy="561975"/>
          </a:xfrm>
          <a:prstGeom prst="rect">
            <a:avLst/>
          </a:prstGeom>
        </p:spPr>
      </p:pic>
      <p:sp>
        <p:nvSpPr>
          <p:cNvPr id="23" name="文本占位符 22">
            <a:extLst>
              <a:ext uri="{FF2B5EF4-FFF2-40B4-BE49-F238E27FC236}">
                <a16:creationId xmlns:a16="http://schemas.microsoft.com/office/drawing/2014/main" id="{7F6D503D-DED3-4D8A-86E3-DD60B2F8C46C}"/>
              </a:ext>
            </a:extLst>
          </p:cNvPr>
          <p:cNvSpPr>
            <a:spLocks noGrp="1"/>
          </p:cNvSpPr>
          <p:nvPr>
            <p:ph type="body" sz="quarter" idx="10" hasCustomPrompt="1"/>
          </p:nvPr>
        </p:nvSpPr>
        <p:spPr>
          <a:xfrm>
            <a:off x="2332990" y="3151961"/>
            <a:ext cx="2686050" cy="735687"/>
          </a:xfrm>
          <a:prstGeom prst="rect">
            <a:avLst/>
          </a:prstGeom>
        </p:spPr>
        <p:txBody>
          <a:bodyPr/>
          <a:lstStyle>
            <a:lvl1pPr marL="0" indent="0">
              <a:buNone/>
              <a:defRPr>
                <a:solidFill>
                  <a:schemeClr val="bg1"/>
                </a:solidFill>
                <a:latin typeface="黑体" panose="02010609060101010101" pitchFamily="49" charset="-122"/>
                <a:ea typeface="黑体" panose="02010609060101010101" pitchFamily="49" charset="-122"/>
              </a:defRPr>
            </a:lvl1pPr>
            <a:lvl2pPr>
              <a:defRPr>
                <a:latin typeface="黑体" panose="02010609060101010101" pitchFamily="49" charset="-122"/>
                <a:ea typeface="黑体" panose="02010609060101010101" pitchFamily="49" charset="-122"/>
              </a:defRPr>
            </a:lvl2pPr>
            <a:lvl3pPr>
              <a:defRPr>
                <a:latin typeface="黑体" panose="02010609060101010101" pitchFamily="49" charset="-122"/>
                <a:ea typeface="黑体" panose="02010609060101010101" pitchFamily="49" charset="-122"/>
              </a:defRPr>
            </a:lvl3pPr>
            <a:lvl4pPr>
              <a:defRPr>
                <a:latin typeface="黑体" panose="02010609060101010101" pitchFamily="49" charset="-122"/>
                <a:ea typeface="黑体" panose="02010609060101010101" pitchFamily="49" charset="-122"/>
              </a:defRPr>
            </a:lvl4pPr>
            <a:lvl5pPr>
              <a:defRPr>
                <a:latin typeface="黑体" panose="02010609060101010101" pitchFamily="49" charset="-122"/>
                <a:ea typeface="黑体" panose="02010609060101010101" pitchFamily="49" charset="-122"/>
              </a:defRPr>
            </a:lvl5pPr>
          </a:lstStyle>
          <a:p>
            <a:pPr lvl="0"/>
            <a:r>
              <a:rPr lang="en-US" altLang="zh-CN" dirty="0"/>
              <a:t>Part1 </a:t>
            </a:r>
            <a:r>
              <a:rPr lang="zh-CN" altLang="en-US" dirty="0"/>
              <a:t>章节名</a:t>
            </a:r>
          </a:p>
        </p:txBody>
      </p:sp>
      <p:sp>
        <p:nvSpPr>
          <p:cNvPr id="25" name="文本占位符 22">
            <a:extLst>
              <a:ext uri="{FF2B5EF4-FFF2-40B4-BE49-F238E27FC236}">
                <a16:creationId xmlns:a16="http://schemas.microsoft.com/office/drawing/2014/main" id="{523AB6B2-E9F9-4EBF-A577-0802FB523FD6}"/>
              </a:ext>
            </a:extLst>
          </p:cNvPr>
          <p:cNvSpPr>
            <a:spLocks noGrp="1"/>
          </p:cNvSpPr>
          <p:nvPr>
            <p:ph type="body" sz="quarter" idx="11" hasCustomPrompt="1"/>
          </p:nvPr>
        </p:nvSpPr>
        <p:spPr>
          <a:xfrm>
            <a:off x="2332990" y="3887648"/>
            <a:ext cx="2686050" cy="735687"/>
          </a:xfrm>
          <a:prstGeom prst="rect">
            <a:avLst/>
          </a:prstGeom>
        </p:spPr>
        <p:txBody>
          <a:bodyPr/>
          <a:lstStyle>
            <a:lvl1pPr marL="0" indent="0">
              <a:buNone/>
              <a:defRPr>
                <a:solidFill>
                  <a:schemeClr val="bg1"/>
                </a:solidFill>
                <a:latin typeface="黑体" panose="02010609060101010101" pitchFamily="49" charset="-122"/>
                <a:ea typeface="黑体" panose="02010609060101010101" pitchFamily="49" charset="-122"/>
              </a:defRPr>
            </a:lvl1pPr>
            <a:lvl2pPr>
              <a:defRPr>
                <a:latin typeface="黑体" panose="02010609060101010101" pitchFamily="49" charset="-122"/>
                <a:ea typeface="黑体" panose="02010609060101010101" pitchFamily="49" charset="-122"/>
              </a:defRPr>
            </a:lvl2pPr>
            <a:lvl3pPr>
              <a:defRPr>
                <a:latin typeface="黑体" panose="02010609060101010101" pitchFamily="49" charset="-122"/>
                <a:ea typeface="黑体" panose="02010609060101010101" pitchFamily="49" charset="-122"/>
              </a:defRPr>
            </a:lvl3pPr>
            <a:lvl4pPr>
              <a:defRPr>
                <a:latin typeface="黑体" panose="02010609060101010101" pitchFamily="49" charset="-122"/>
                <a:ea typeface="黑体" panose="02010609060101010101" pitchFamily="49" charset="-122"/>
              </a:defRPr>
            </a:lvl4pPr>
            <a:lvl5pPr>
              <a:defRPr>
                <a:latin typeface="黑体" panose="02010609060101010101" pitchFamily="49" charset="-122"/>
                <a:ea typeface="黑体" panose="02010609060101010101" pitchFamily="49" charset="-122"/>
              </a:defRPr>
            </a:lvl5pPr>
          </a:lstStyle>
          <a:p>
            <a:pPr lvl="0"/>
            <a:r>
              <a:rPr lang="en-US" altLang="zh-CN" dirty="0"/>
              <a:t>Part3 </a:t>
            </a:r>
            <a:r>
              <a:rPr lang="zh-CN" altLang="en-US" dirty="0"/>
              <a:t>章节名</a:t>
            </a:r>
          </a:p>
        </p:txBody>
      </p:sp>
      <p:sp>
        <p:nvSpPr>
          <p:cNvPr id="26" name="文本占位符 22">
            <a:extLst>
              <a:ext uri="{FF2B5EF4-FFF2-40B4-BE49-F238E27FC236}">
                <a16:creationId xmlns:a16="http://schemas.microsoft.com/office/drawing/2014/main" id="{EFE92CFE-9498-4C4E-99AF-6FCDD7679F04}"/>
              </a:ext>
            </a:extLst>
          </p:cNvPr>
          <p:cNvSpPr>
            <a:spLocks noGrp="1"/>
          </p:cNvSpPr>
          <p:nvPr>
            <p:ph type="body" sz="quarter" idx="12" hasCustomPrompt="1"/>
          </p:nvPr>
        </p:nvSpPr>
        <p:spPr>
          <a:xfrm>
            <a:off x="2332990" y="4643833"/>
            <a:ext cx="2686050" cy="735687"/>
          </a:xfrm>
          <a:prstGeom prst="rect">
            <a:avLst/>
          </a:prstGeom>
        </p:spPr>
        <p:txBody>
          <a:bodyPr/>
          <a:lstStyle>
            <a:lvl1pPr marL="0" indent="0">
              <a:buNone/>
              <a:defRPr>
                <a:solidFill>
                  <a:schemeClr val="bg1"/>
                </a:solidFill>
                <a:latin typeface="黑体" panose="02010609060101010101" pitchFamily="49" charset="-122"/>
                <a:ea typeface="黑体" panose="02010609060101010101" pitchFamily="49" charset="-122"/>
              </a:defRPr>
            </a:lvl1pPr>
            <a:lvl2pPr>
              <a:defRPr>
                <a:latin typeface="黑体" panose="02010609060101010101" pitchFamily="49" charset="-122"/>
                <a:ea typeface="黑体" panose="02010609060101010101" pitchFamily="49" charset="-122"/>
              </a:defRPr>
            </a:lvl2pPr>
            <a:lvl3pPr>
              <a:defRPr>
                <a:latin typeface="黑体" panose="02010609060101010101" pitchFamily="49" charset="-122"/>
                <a:ea typeface="黑体" panose="02010609060101010101" pitchFamily="49" charset="-122"/>
              </a:defRPr>
            </a:lvl3pPr>
            <a:lvl4pPr>
              <a:defRPr>
                <a:latin typeface="黑体" panose="02010609060101010101" pitchFamily="49" charset="-122"/>
                <a:ea typeface="黑体" panose="02010609060101010101" pitchFamily="49" charset="-122"/>
              </a:defRPr>
            </a:lvl4pPr>
            <a:lvl5pPr>
              <a:defRPr>
                <a:latin typeface="黑体" panose="02010609060101010101" pitchFamily="49" charset="-122"/>
                <a:ea typeface="黑体" panose="02010609060101010101" pitchFamily="49" charset="-122"/>
              </a:defRPr>
            </a:lvl5pPr>
          </a:lstStyle>
          <a:p>
            <a:pPr lvl="0"/>
            <a:r>
              <a:rPr lang="en-US" altLang="zh-CN" dirty="0"/>
              <a:t>Part5 </a:t>
            </a:r>
            <a:r>
              <a:rPr lang="zh-CN" altLang="en-US" dirty="0"/>
              <a:t>章节名</a:t>
            </a:r>
          </a:p>
        </p:txBody>
      </p:sp>
      <p:sp>
        <p:nvSpPr>
          <p:cNvPr id="31" name="文本占位符 22">
            <a:extLst>
              <a:ext uri="{FF2B5EF4-FFF2-40B4-BE49-F238E27FC236}">
                <a16:creationId xmlns:a16="http://schemas.microsoft.com/office/drawing/2014/main" id="{77EB4384-36AB-41FC-B25D-90B95C0B5284}"/>
              </a:ext>
            </a:extLst>
          </p:cNvPr>
          <p:cNvSpPr>
            <a:spLocks noGrp="1"/>
          </p:cNvSpPr>
          <p:nvPr>
            <p:ph type="body" sz="quarter" idx="13" hasCustomPrompt="1"/>
          </p:nvPr>
        </p:nvSpPr>
        <p:spPr>
          <a:xfrm>
            <a:off x="5829937" y="3151961"/>
            <a:ext cx="2686050" cy="735687"/>
          </a:xfrm>
          <a:prstGeom prst="rect">
            <a:avLst/>
          </a:prstGeom>
        </p:spPr>
        <p:txBody>
          <a:bodyPr/>
          <a:lstStyle>
            <a:lvl1pPr marL="0" indent="0">
              <a:buNone/>
              <a:defRPr>
                <a:solidFill>
                  <a:schemeClr val="bg1"/>
                </a:solidFill>
                <a:latin typeface="黑体" panose="02010609060101010101" pitchFamily="49" charset="-122"/>
                <a:ea typeface="黑体" panose="02010609060101010101" pitchFamily="49" charset="-122"/>
              </a:defRPr>
            </a:lvl1pPr>
            <a:lvl2pPr>
              <a:defRPr>
                <a:latin typeface="黑体" panose="02010609060101010101" pitchFamily="49" charset="-122"/>
                <a:ea typeface="黑体" panose="02010609060101010101" pitchFamily="49" charset="-122"/>
              </a:defRPr>
            </a:lvl2pPr>
            <a:lvl3pPr>
              <a:defRPr>
                <a:latin typeface="黑体" panose="02010609060101010101" pitchFamily="49" charset="-122"/>
                <a:ea typeface="黑体" panose="02010609060101010101" pitchFamily="49" charset="-122"/>
              </a:defRPr>
            </a:lvl3pPr>
            <a:lvl4pPr>
              <a:defRPr>
                <a:latin typeface="黑体" panose="02010609060101010101" pitchFamily="49" charset="-122"/>
                <a:ea typeface="黑体" panose="02010609060101010101" pitchFamily="49" charset="-122"/>
              </a:defRPr>
            </a:lvl4pPr>
            <a:lvl5pPr>
              <a:defRPr>
                <a:latin typeface="黑体" panose="02010609060101010101" pitchFamily="49" charset="-122"/>
                <a:ea typeface="黑体" panose="02010609060101010101" pitchFamily="49" charset="-122"/>
              </a:defRPr>
            </a:lvl5pPr>
          </a:lstStyle>
          <a:p>
            <a:pPr lvl="0"/>
            <a:r>
              <a:rPr lang="en-US" altLang="zh-CN" dirty="0"/>
              <a:t>Part2 </a:t>
            </a:r>
            <a:r>
              <a:rPr lang="zh-CN" altLang="en-US" dirty="0"/>
              <a:t>章节名</a:t>
            </a:r>
          </a:p>
        </p:txBody>
      </p:sp>
      <p:sp>
        <p:nvSpPr>
          <p:cNvPr id="32" name="文本占位符 22">
            <a:extLst>
              <a:ext uri="{FF2B5EF4-FFF2-40B4-BE49-F238E27FC236}">
                <a16:creationId xmlns:a16="http://schemas.microsoft.com/office/drawing/2014/main" id="{2F4CBF70-6DDF-4C06-BE12-0E97D9FB2E23}"/>
              </a:ext>
            </a:extLst>
          </p:cNvPr>
          <p:cNvSpPr>
            <a:spLocks noGrp="1"/>
          </p:cNvSpPr>
          <p:nvPr>
            <p:ph type="body" sz="quarter" idx="14" hasCustomPrompt="1"/>
          </p:nvPr>
        </p:nvSpPr>
        <p:spPr>
          <a:xfrm>
            <a:off x="5829937" y="3887648"/>
            <a:ext cx="2686050" cy="735687"/>
          </a:xfrm>
          <a:prstGeom prst="rect">
            <a:avLst/>
          </a:prstGeom>
        </p:spPr>
        <p:txBody>
          <a:bodyPr/>
          <a:lstStyle>
            <a:lvl1pPr marL="0" indent="0">
              <a:buNone/>
              <a:defRPr>
                <a:solidFill>
                  <a:schemeClr val="bg1"/>
                </a:solidFill>
                <a:latin typeface="黑体" panose="02010609060101010101" pitchFamily="49" charset="-122"/>
                <a:ea typeface="黑体" panose="02010609060101010101" pitchFamily="49" charset="-122"/>
              </a:defRPr>
            </a:lvl1pPr>
            <a:lvl2pPr>
              <a:defRPr>
                <a:latin typeface="黑体" panose="02010609060101010101" pitchFamily="49" charset="-122"/>
                <a:ea typeface="黑体" panose="02010609060101010101" pitchFamily="49" charset="-122"/>
              </a:defRPr>
            </a:lvl2pPr>
            <a:lvl3pPr>
              <a:defRPr>
                <a:latin typeface="黑体" panose="02010609060101010101" pitchFamily="49" charset="-122"/>
                <a:ea typeface="黑体" panose="02010609060101010101" pitchFamily="49" charset="-122"/>
              </a:defRPr>
            </a:lvl3pPr>
            <a:lvl4pPr>
              <a:defRPr>
                <a:latin typeface="黑体" panose="02010609060101010101" pitchFamily="49" charset="-122"/>
                <a:ea typeface="黑体" panose="02010609060101010101" pitchFamily="49" charset="-122"/>
              </a:defRPr>
            </a:lvl4pPr>
            <a:lvl5pPr>
              <a:defRPr>
                <a:latin typeface="黑体" panose="02010609060101010101" pitchFamily="49" charset="-122"/>
                <a:ea typeface="黑体" panose="02010609060101010101" pitchFamily="49" charset="-122"/>
              </a:defRPr>
            </a:lvl5pPr>
          </a:lstStyle>
          <a:p>
            <a:pPr lvl="0"/>
            <a:r>
              <a:rPr lang="en-US" altLang="zh-CN" dirty="0"/>
              <a:t>Part4 </a:t>
            </a:r>
            <a:r>
              <a:rPr lang="zh-CN" altLang="en-US" dirty="0"/>
              <a:t>章节名</a:t>
            </a:r>
          </a:p>
        </p:txBody>
      </p:sp>
      <p:sp>
        <p:nvSpPr>
          <p:cNvPr id="33" name="文本占位符 22">
            <a:extLst>
              <a:ext uri="{FF2B5EF4-FFF2-40B4-BE49-F238E27FC236}">
                <a16:creationId xmlns:a16="http://schemas.microsoft.com/office/drawing/2014/main" id="{AF2A3454-2046-4A88-AD54-FEDD2BF650C4}"/>
              </a:ext>
            </a:extLst>
          </p:cNvPr>
          <p:cNvSpPr>
            <a:spLocks noGrp="1"/>
          </p:cNvSpPr>
          <p:nvPr>
            <p:ph type="body" sz="quarter" idx="15" hasCustomPrompt="1"/>
          </p:nvPr>
        </p:nvSpPr>
        <p:spPr>
          <a:xfrm>
            <a:off x="5829937" y="4643833"/>
            <a:ext cx="2686050" cy="735687"/>
          </a:xfrm>
          <a:prstGeom prst="rect">
            <a:avLst/>
          </a:prstGeom>
        </p:spPr>
        <p:txBody>
          <a:bodyPr/>
          <a:lstStyle>
            <a:lvl1pPr marL="0" indent="0">
              <a:buNone/>
              <a:defRPr>
                <a:solidFill>
                  <a:schemeClr val="bg1"/>
                </a:solidFill>
                <a:latin typeface="黑体" panose="02010609060101010101" pitchFamily="49" charset="-122"/>
                <a:ea typeface="黑体" panose="02010609060101010101" pitchFamily="49" charset="-122"/>
              </a:defRPr>
            </a:lvl1pPr>
            <a:lvl2pPr>
              <a:defRPr>
                <a:latin typeface="黑体" panose="02010609060101010101" pitchFamily="49" charset="-122"/>
                <a:ea typeface="黑体" panose="02010609060101010101" pitchFamily="49" charset="-122"/>
              </a:defRPr>
            </a:lvl2pPr>
            <a:lvl3pPr>
              <a:defRPr>
                <a:latin typeface="黑体" panose="02010609060101010101" pitchFamily="49" charset="-122"/>
                <a:ea typeface="黑体" panose="02010609060101010101" pitchFamily="49" charset="-122"/>
              </a:defRPr>
            </a:lvl3pPr>
            <a:lvl4pPr>
              <a:defRPr>
                <a:latin typeface="黑体" panose="02010609060101010101" pitchFamily="49" charset="-122"/>
                <a:ea typeface="黑体" panose="02010609060101010101" pitchFamily="49" charset="-122"/>
              </a:defRPr>
            </a:lvl4pPr>
            <a:lvl5pPr>
              <a:defRPr>
                <a:latin typeface="黑体" panose="02010609060101010101" pitchFamily="49" charset="-122"/>
                <a:ea typeface="黑体" panose="02010609060101010101" pitchFamily="49" charset="-122"/>
              </a:defRPr>
            </a:lvl5pPr>
          </a:lstStyle>
          <a:p>
            <a:pPr lvl="0"/>
            <a:r>
              <a:rPr lang="en-US" altLang="zh-CN" dirty="0"/>
              <a:t>Part6 </a:t>
            </a:r>
            <a:r>
              <a:rPr lang="zh-CN" altLang="en-US" dirty="0"/>
              <a:t>章节名</a:t>
            </a:r>
          </a:p>
        </p:txBody>
      </p:sp>
    </p:spTree>
    <p:extLst>
      <p:ext uri="{BB962C8B-B14F-4D97-AF65-F5344CB8AC3E}">
        <p14:creationId xmlns:p14="http://schemas.microsoft.com/office/powerpoint/2010/main" val="4175651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章节封面一">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16F4C402-9FF6-4F4E-80BE-8EF45AD8F357}"/>
              </a:ext>
            </a:extLst>
          </p:cNvPr>
          <p:cNvSpPr/>
          <p:nvPr userDrawn="1"/>
        </p:nvSpPr>
        <p:spPr>
          <a:xfrm>
            <a:off x="819150" y="796925"/>
            <a:ext cx="10431780" cy="5205095"/>
          </a:xfrm>
          <a:prstGeom prst="rect">
            <a:avLst/>
          </a:prstGeom>
          <a:solidFill>
            <a:srgbClr val="74C8A6"/>
          </a:solidFill>
          <a:ln w="12700">
            <a:miter lim="400000"/>
          </a:ln>
          <a:effectLst>
            <a:outerShdw blurRad="787400" dist="38100" dir="2700000" sx="102000" sy="102000" algn="tl" rotWithShape="0">
              <a:prstClr val="black">
                <a:alpha val="40000"/>
              </a:prstClr>
            </a:outerShdw>
          </a:effectLst>
        </p:spPr>
        <p:txBody>
          <a:bodyPr wrap="square" lIns="91440" tIns="45720" rIns="91440" bIns="45720" rtlCol="0" anchor="ctr">
            <a:normAutofit/>
          </a:bodyPr>
          <a:lstStyle/>
          <a:p>
            <a:pPr algn="ctr"/>
            <a:endParaRPr lang="zh-CN" altLang="en-US">
              <a:cs typeface="+mn-ea"/>
              <a:sym typeface="+mn-lt"/>
            </a:endParaRPr>
          </a:p>
        </p:txBody>
      </p:sp>
      <p:sp>
        <p:nvSpPr>
          <p:cNvPr id="10" name="椭圆 9">
            <a:extLst>
              <a:ext uri="{FF2B5EF4-FFF2-40B4-BE49-F238E27FC236}">
                <a16:creationId xmlns:a16="http://schemas.microsoft.com/office/drawing/2014/main" id="{DE9C9665-AB62-44F6-B3ED-0A24CA18C148}"/>
              </a:ext>
            </a:extLst>
          </p:cNvPr>
          <p:cNvSpPr/>
          <p:nvPr userDrawn="1"/>
        </p:nvSpPr>
        <p:spPr>
          <a:xfrm>
            <a:off x="2231390" y="2460625"/>
            <a:ext cx="1777365" cy="1777365"/>
          </a:xfrm>
          <a:prstGeom prst="ellipse">
            <a:avLst/>
          </a:prstGeom>
          <a:noFill/>
          <a:ln w="25400">
            <a:solidFill>
              <a:schemeClr val="bg1">
                <a:alpha val="93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D99EAEC9-337C-4B14-9E9C-49C0434C15CF}"/>
              </a:ext>
            </a:extLst>
          </p:cNvPr>
          <p:cNvSpPr txBox="1"/>
          <p:nvPr userDrawn="1"/>
        </p:nvSpPr>
        <p:spPr>
          <a:xfrm>
            <a:off x="2545080" y="3057525"/>
            <a:ext cx="1007745" cy="583565"/>
          </a:xfrm>
          <a:prstGeom prst="rect">
            <a:avLst/>
          </a:prstGeom>
          <a:noFill/>
        </p:spPr>
        <p:txBody>
          <a:bodyPr wrap="square" rtlCol="0">
            <a:spAutoFit/>
          </a:bodyPr>
          <a:lstStyle/>
          <a:p>
            <a:r>
              <a:rPr lang="en-US" altLang="zh-CN" sz="3200" b="1" dirty="0">
                <a:solidFill>
                  <a:schemeClr val="bg1"/>
                </a:solidFill>
              </a:rPr>
              <a:t>Part</a:t>
            </a:r>
          </a:p>
        </p:txBody>
      </p:sp>
      <p:pic>
        <p:nvPicPr>
          <p:cNvPr id="13" name="内容占位符 9" descr="套图">
            <a:extLst>
              <a:ext uri="{FF2B5EF4-FFF2-40B4-BE49-F238E27FC236}">
                <a16:creationId xmlns:a16="http://schemas.microsoft.com/office/drawing/2014/main" id="{35C03A93-CFF5-4013-A267-03D851ECC2A3}"/>
              </a:ext>
            </a:extLst>
          </p:cNvPr>
          <p:cNvPicPr>
            <a:picLocks noChangeAspect="1"/>
          </p:cNvPicPr>
          <p:nvPr userDrawn="1"/>
        </p:nvPicPr>
        <p:blipFill>
          <a:blip r:embed="rId2"/>
          <a:srcRect t="33313" r="55972" b="34241"/>
          <a:stretch>
            <a:fillRect/>
          </a:stretch>
        </p:blipFill>
        <p:spPr>
          <a:xfrm>
            <a:off x="9647555" y="3475990"/>
            <a:ext cx="2543810" cy="3401060"/>
          </a:xfrm>
          <a:prstGeom prst="rect">
            <a:avLst/>
          </a:prstGeom>
        </p:spPr>
      </p:pic>
      <p:grpSp>
        <p:nvGrpSpPr>
          <p:cNvPr id="14" name="组合 13">
            <a:extLst>
              <a:ext uri="{FF2B5EF4-FFF2-40B4-BE49-F238E27FC236}">
                <a16:creationId xmlns:a16="http://schemas.microsoft.com/office/drawing/2014/main" id="{73B48E71-2189-49E0-AE2C-ADC3DABDE0D4}"/>
              </a:ext>
            </a:extLst>
          </p:cNvPr>
          <p:cNvGrpSpPr/>
          <p:nvPr userDrawn="1"/>
        </p:nvGrpSpPr>
        <p:grpSpPr>
          <a:xfrm>
            <a:off x="819150" y="534670"/>
            <a:ext cx="1320165" cy="2771140"/>
            <a:chOff x="4350" y="1664"/>
            <a:chExt cx="1760" cy="3694"/>
          </a:xfrm>
        </p:grpSpPr>
        <p:pic>
          <p:nvPicPr>
            <p:cNvPr id="15" name="图片 14" descr="棒棒糖">
              <a:extLst>
                <a:ext uri="{FF2B5EF4-FFF2-40B4-BE49-F238E27FC236}">
                  <a16:creationId xmlns:a16="http://schemas.microsoft.com/office/drawing/2014/main" id="{B66434AB-6C46-49F3-BF57-5A9C55F443A6}"/>
                </a:ext>
              </a:extLst>
            </p:cNvPr>
            <p:cNvPicPr>
              <a:picLocks noChangeAspect="1"/>
            </p:cNvPicPr>
            <p:nvPr/>
          </p:nvPicPr>
          <p:blipFill>
            <a:blip r:embed="rId3"/>
            <a:srcRect l="10268" t="21838" r="67300" b="58009"/>
            <a:stretch>
              <a:fillRect/>
            </a:stretch>
          </p:blipFill>
          <p:spPr>
            <a:xfrm>
              <a:off x="4350" y="1664"/>
              <a:ext cx="1760" cy="1582"/>
            </a:xfrm>
            <a:prstGeom prst="rect">
              <a:avLst/>
            </a:prstGeom>
            <a:effectLst>
              <a:outerShdw blurRad="88900" dist="88900" dir="8100000" algn="tr" rotWithShape="0">
                <a:schemeClr val="accent1">
                  <a:lumMod val="50000"/>
                  <a:alpha val="40000"/>
                </a:schemeClr>
              </a:outerShdw>
            </a:effectLst>
          </p:spPr>
        </p:pic>
        <p:sp>
          <p:nvSpPr>
            <p:cNvPr id="16" name="任意多边形 18">
              <a:extLst>
                <a:ext uri="{FF2B5EF4-FFF2-40B4-BE49-F238E27FC236}">
                  <a16:creationId xmlns:a16="http://schemas.microsoft.com/office/drawing/2014/main" id="{16E92B56-C934-4E08-BAE6-8CC0BB6C9B9D}"/>
                </a:ext>
              </a:extLst>
            </p:cNvPr>
            <p:cNvSpPr/>
            <p:nvPr/>
          </p:nvSpPr>
          <p:spPr>
            <a:xfrm>
              <a:off x="5134" y="2826"/>
              <a:ext cx="124" cy="2532"/>
            </a:xfrm>
            <a:custGeom>
              <a:avLst/>
              <a:gdLst>
                <a:gd name="connisteX0" fmla="*/ 32166 w 78658"/>
                <a:gd name="connsiteY0" fmla="*/ 0 h 1607820"/>
                <a:gd name="connisteX1" fmla="*/ 32166 w 78658"/>
                <a:gd name="connsiteY1" fmla="*/ 842010 h 1607820"/>
                <a:gd name="connisteX2" fmla="*/ 1686 w 78658"/>
                <a:gd name="connsiteY2" fmla="*/ 849630 h 1607820"/>
                <a:gd name="connisteX3" fmla="*/ 78521 w 78658"/>
                <a:gd name="connsiteY3" fmla="*/ 872490 h 1607820"/>
                <a:gd name="connisteX4" fmla="*/ 16926 w 78658"/>
                <a:gd name="connsiteY4" fmla="*/ 987425 h 1607820"/>
                <a:gd name="connisteX5" fmla="*/ 16926 w 78658"/>
                <a:gd name="connsiteY5" fmla="*/ 1607820 h 1607820"/>
                <a:gd name="connisteX6" fmla="*/ 24546 w 78658"/>
                <a:gd name="connsiteY6" fmla="*/ 1607820 h 160782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78659" h="1607820">
                  <a:moveTo>
                    <a:pt x="32166" y="0"/>
                  </a:moveTo>
                  <a:cubicBezTo>
                    <a:pt x="32801" y="168275"/>
                    <a:pt x="38516" y="671830"/>
                    <a:pt x="32166" y="842010"/>
                  </a:cubicBezTo>
                  <a:cubicBezTo>
                    <a:pt x="25816" y="1012190"/>
                    <a:pt x="-7839" y="843280"/>
                    <a:pt x="1686" y="849630"/>
                  </a:cubicBezTo>
                  <a:cubicBezTo>
                    <a:pt x="11211" y="855980"/>
                    <a:pt x="75346" y="845185"/>
                    <a:pt x="78521" y="872490"/>
                  </a:cubicBezTo>
                  <a:cubicBezTo>
                    <a:pt x="81696" y="899795"/>
                    <a:pt x="28991" y="840105"/>
                    <a:pt x="16926" y="987425"/>
                  </a:cubicBezTo>
                  <a:cubicBezTo>
                    <a:pt x="4861" y="1134745"/>
                    <a:pt x="15656" y="1483995"/>
                    <a:pt x="16926" y="1607820"/>
                  </a:cubicBezTo>
                </a:path>
              </a:pathLst>
            </a:custGeom>
            <a:noFill/>
            <a:ln>
              <a:solidFill>
                <a:srgbClr val="3FC5FF"/>
              </a:solidFill>
            </a:ln>
            <a:effectLst>
              <a:outerShdw blurRad="25400" dist="88900" dir="8100000" algn="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杨任东竹石体-Regular" panose="02000000000000000000" charset="-122"/>
              </a:endParaRPr>
            </a:p>
          </p:txBody>
        </p:sp>
      </p:grpSp>
      <p:grpSp>
        <p:nvGrpSpPr>
          <p:cNvPr id="17" name="组合 16">
            <a:extLst>
              <a:ext uri="{FF2B5EF4-FFF2-40B4-BE49-F238E27FC236}">
                <a16:creationId xmlns:a16="http://schemas.microsoft.com/office/drawing/2014/main" id="{D9B7293F-1876-4173-AC82-6968EAAB797D}"/>
              </a:ext>
            </a:extLst>
          </p:cNvPr>
          <p:cNvGrpSpPr/>
          <p:nvPr userDrawn="1"/>
        </p:nvGrpSpPr>
        <p:grpSpPr>
          <a:xfrm>
            <a:off x="1597660" y="2135505"/>
            <a:ext cx="825500" cy="1480185"/>
            <a:chOff x="645" y="5430"/>
            <a:chExt cx="1300" cy="2331"/>
          </a:xfrm>
        </p:grpSpPr>
        <p:pic>
          <p:nvPicPr>
            <p:cNvPr id="18" name="图片 17" descr="棒棒糖">
              <a:extLst>
                <a:ext uri="{FF2B5EF4-FFF2-40B4-BE49-F238E27FC236}">
                  <a16:creationId xmlns:a16="http://schemas.microsoft.com/office/drawing/2014/main" id="{656FE016-153B-490F-BB6C-FC0C631FBD77}"/>
                </a:ext>
              </a:extLst>
            </p:cNvPr>
            <p:cNvPicPr>
              <a:picLocks noChangeAspect="1"/>
            </p:cNvPicPr>
            <p:nvPr/>
          </p:nvPicPr>
          <p:blipFill>
            <a:blip r:embed="rId3"/>
            <a:srcRect l="34551" t="22217" r="43017" b="57630"/>
            <a:stretch>
              <a:fillRect/>
            </a:stretch>
          </p:blipFill>
          <p:spPr>
            <a:xfrm>
              <a:off x="645" y="5430"/>
              <a:ext cx="1301" cy="1170"/>
            </a:xfrm>
            <a:prstGeom prst="rect">
              <a:avLst/>
            </a:prstGeom>
            <a:effectLst>
              <a:outerShdw blurRad="76200" dist="63500" dir="8100000" algn="tr" rotWithShape="0">
                <a:prstClr val="black">
                  <a:alpha val="40000"/>
                </a:prstClr>
              </a:outerShdw>
            </a:effectLst>
          </p:spPr>
        </p:pic>
        <p:sp>
          <p:nvSpPr>
            <p:cNvPr id="19" name="任意多边形 21">
              <a:extLst>
                <a:ext uri="{FF2B5EF4-FFF2-40B4-BE49-F238E27FC236}">
                  <a16:creationId xmlns:a16="http://schemas.microsoft.com/office/drawing/2014/main" id="{8E320064-5271-4DA3-97F1-FBD2DDBEE4CD}"/>
                </a:ext>
              </a:extLst>
            </p:cNvPr>
            <p:cNvSpPr/>
            <p:nvPr/>
          </p:nvSpPr>
          <p:spPr>
            <a:xfrm>
              <a:off x="1253" y="6459"/>
              <a:ext cx="84" cy="1302"/>
            </a:xfrm>
            <a:custGeom>
              <a:avLst/>
              <a:gdLst>
                <a:gd name="connisteX0" fmla="*/ 15240 w 53558"/>
                <a:gd name="connsiteY0" fmla="*/ 0 h 826770"/>
                <a:gd name="connisteX1" fmla="*/ 53340 w 53558"/>
                <a:gd name="connsiteY1" fmla="*/ 551180 h 826770"/>
                <a:gd name="connisteX2" fmla="*/ 0 w 53558"/>
                <a:gd name="connsiteY2" fmla="*/ 826770 h 826770"/>
                <a:gd name="connisteX3" fmla="*/ -252730 w 53558"/>
                <a:gd name="connsiteY3" fmla="*/ 803910 h 826770"/>
              </a:gdLst>
              <a:ahLst/>
              <a:cxnLst>
                <a:cxn ang="0">
                  <a:pos x="connisteX0" y="connsiteY0"/>
                </a:cxn>
                <a:cxn ang="0">
                  <a:pos x="connisteX1" y="connsiteY1"/>
                </a:cxn>
                <a:cxn ang="0">
                  <a:pos x="connisteX2" y="connsiteY2"/>
                </a:cxn>
                <a:cxn ang="0">
                  <a:pos x="connisteX3" y="connsiteY3"/>
                </a:cxn>
              </a:cxnLst>
              <a:rect l="l" t="t" r="r" b="b"/>
              <a:pathLst>
                <a:path w="53558" h="826770">
                  <a:moveTo>
                    <a:pt x="15240" y="0"/>
                  </a:moveTo>
                  <a:cubicBezTo>
                    <a:pt x="24130" y="104775"/>
                    <a:pt x="56515" y="386080"/>
                    <a:pt x="53340" y="551180"/>
                  </a:cubicBezTo>
                  <a:cubicBezTo>
                    <a:pt x="50165" y="716280"/>
                    <a:pt x="60960" y="775970"/>
                    <a:pt x="0" y="826770"/>
                  </a:cubicBezTo>
                </a:path>
              </a:pathLst>
            </a:custGeom>
            <a:noFill/>
            <a:ln>
              <a:solidFill>
                <a:srgbClr val="F15671"/>
              </a:solidFill>
            </a:ln>
            <a:effectLst>
              <a:outerShdw blurRad="254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杨任东竹石体-Regular" panose="02000000000000000000" charset="-122"/>
              </a:endParaRPr>
            </a:p>
          </p:txBody>
        </p:sp>
      </p:grpSp>
      <p:grpSp>
        <p:nvGrpSpPr>
          <p:cNvPr id="20" name="组合 19">
            <a:extLst>
              <a:ext uri="{FF2B5EF4-FFF2-40B4-BE49-F238E27FC236}">
                <a16:creationId xmlns:a16="http://schemas.microsoft.com/office/drawing/2014/main" id="{11D1FC96-BB7C-483F-9042-FC2FB595BCCA}"/>
              </a:ext>
            </a:extLst>
          </p:cNvPr>
          <p:cNvGrpSpPr/>
          <p:nvPr userDrawn="1"/>
        </p:nvGrpSpPr>
        <p:grpSpPr>
          <a:xfrm rot="20880000">
            <a:off x="103505" y="1657985"/>
            <a:ext cx="996315" cy="1878965"/>
            <a:chOff x="12061" y="589"/>
            <a:chExt cx="2072" cy="3906"/>
          </a:xfrm>
        </p:grpSpPr>
        <p:pic>
          <p:nvPicPr>
            <p:cNvPr id="21" name="图片 20" descr="棒棒糖">
              <a:extLst>
                <a:ext uri="{FF2B5EF4-FFF2-40B4-BE49-F238E27FC236}">
                  <a16:creationId xmlns:a16="http://schemas.microsoft.com/office/drawing/2014/main" id="{0F52F3D4-181B-4FD8-90DB-6E02F67CAA9F}"/>
                </a:ext>
              </a:extLst>
            </p:cNvPr>
            <p:cNvPicPr>
              <a:picLocks noChangeAspect="1"/>
            </p:cNvPicPr>
            <p:nvPr/>
          </p:nvPicPr>
          <p:blipFill>
            <a:blip r:embed="rId3"/>
            <a:srcRect l="38340" t="42435" r="39228" b="37412"/>
            <a:stretch>
              <a:fillRect/>
            </a:stretch>
          </p:blipFill>
          <p:spPr>
            <a:xfrm>
              <a:off x="12061" y="589"/>
              <a:ext cx="2072" cy="1862"/>
            </a:xfrm>
            <a:prstGeom prst="rect">
              <a:avLst/>
            </a:prstGeom>
            <a:effectLst>
              <a:outerShdw blurRad="101600" dist="88900" dir="8100000" algn="tr" rotWithShape="0">
                <a:prstClr val="black">
                  <a:alpha val="40000"/>
                </a:prstClr>
              </a:outerShdw>
            </a:effectLst>
          </p:spPr>
        </p:pic>
        <p:sp>
          <p:nvSpPr>
            <p:cNvPr id="22" name="任意多边形 31">
              <a:extLst>
                <a:ext uri="{FF2B5EF4-FFF2-40B4-BE49-F238E27FC236}">
                  <a16:creationId xmlns:a16="http://schemas.microsoft.com/office/drawing/2014/main" id="{E3742C9F-3D29-4232-B6C1-F0CDD5EC69A9}"/>
                </a:ext>
              </a:extLst>
            </p:cNvPr>
            <p:cNvSpPr/>
            <p:nvPr/>
          </p:nvSpPr>
          <p:spPr>
            <a:xfrm>
              <a:off x="12748" y="2119"/>
              <a:ext cx="236" cy="2376"/>
            </a:xfrm>
            <a:custGeom>
              <a:avLst/>
              <a:gdLst>
                <a:gd name="connisteX0" fmla="*/ 149875 w 149875"/>
                <a:gd name="connsiteY0" fmla="*/ 0 h 337185"/>
                <a:gd name="connisteX1" fmla="*/ 12080 w 149875"/>
                <a:gd name="connsiteY1" fmla="*/ 337185 h 337185"/>
                <a:gd name="connisteX2" fmla="*/ 433720 w 149875"/>
                <a:gd name="connsiteY2" fmla="*/ 765810 h 337185"/>
              </a:gdLst>
              <a:ahLst/>
              <a:cxnLst>
                <a:cxn ang="0">
                  <a:pos x="connisteX0" y="connsiteY0"/>
                </a:cxn>
                <a:cxn ang="0">
                  <a:pos x="connisteX1" y="connsiteY1"/>
                </a:cxn>
                <a:cxn ang="0">
                  <a:pos x="connisteX2" y="connsiteY2"/>
                </a:cxn>
              </a:cxnLst>
              <a:rect l="l" t="t" r="r" b="b"/>
              <a:pathLst>
                <a:path w="149875" h="337185">
                  <a:moveTo>
                    <a:pt x="149875" y="0"/>
                  </a:moveTo>
                  <a:cubicBezTo>
                    <a:pt x="113680" y="59055"/>
                    <a:pt x="-44435" y="184150"/>
                    <a:pt x="12080" y="337185"/>
                  </a:cubicBezTo>
                </a:path>
              </a:pathLst>
            </a:custGeom>
            <a:noFill/>
            <a:ln>
              <a:solidFill>
                <a:srgbClr val="FF674F"/>
              </a:solidFill>
            </a:ln>
            <a:effectLst>
              <a:outerShdw blurRad="25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杨任东竹石体-Regular" panose="02000000000000000000" charset="-122"/>
              </a:endParaRPr>
            </a:p>
          </p:txBody>
        </p:sp>
      </p:grpSp>
      <p:pic>
        <p:nvPicPr>
          <p:cNvPr id="23" name="图片 22" descr="00000">
            <a:extLst>
              <a:ext uri="{FF2B5EF4-FFF2-40B4-BE49-F238E27FC236}">
                <a16:creationId xmlns:a16="http://schemas.microsoft.com/office/drawing/2014/main" id="{E7090EE5-519D-4A2E-BB05-389D2915F022}"/>
              </a:ext>
            </a:extLst>
          </p:cNvPr>
          <p:cNvPicPr>
            <a:picLocks noChangeAspect="1"/>
          </p:cNvPicPr>
          <p:nvPr userDrawn="1"/>
        </p:nvPicPr>
        <p:blipFill>
          <a:blip r:embed="rId4"/>
          <a:stretch>
            <a:fillRect/>
          </a:stretch>
        </p:blipFill>
        <p:spPr>
          <a:xfrm>
            <a:off x="50165" y="59690"/>
            <a:ext cx="2446020" cy="614680"/>
          </a:xfrm>
          <a:prstGeom prst="rect">
            <a:avLst/>
          </a:prstGeom>
        </p:spPr>
      </p:pic>
      <p:sp>
        <p:nvSpPr>
          <p:cNvPr id="25" name="文本占位符 24">
            <a:extLst>
              <a:ext uri="{FF2B5EF4-FFF2-40B4-BE49-F238E27FC236}">
                <a16:creationId xmlns:a16="http://schemas.microsoft.com/office/drawing/2014/main" id="{95D888B2-5620-41C7-B389-758FC228D2F6}"/>
              </a:ext>
            </a:extLst>
          </p:cNvPr>
          <p:cNvSpPr>
            <a:spLocks noGrp="1"/>
          </p:cNvSpPr>
          <p:nvPr>
            <p:ph type="body" sz="quarter" idx="10" hasCustomPrompt="1"/>
          </p:nvPr>
        </p:nvSpPr>
        <p:spPr>
          <a:xfrm>
            <a:off x="3327399" y="3156584"/>
            <a:ext cx="995046" cy="561975"/>
          </a:xfrm>
          <a:prstGeom prst="rect">
            <a:avLst/>
          </a:prstGeom>
        </p:spPr>
        <p:txBody>
          <a:bodyPr/>
          <a:lstStyle>
            <a:lvl1pPr marL="0" indent="0">
              <a:buNone/>
              <a:defRPr b="1">
                <a:solidFill>
                  <a:schemeClr val="bg1"/>
                </a:solidFill>
              </a:defRPr>
            </a:lvl1pPr>
          </a:lstStyle>
          <a:p>
            <a:pPr lvl="0"/>
            <a:r>
              <a:rPr lang="zh-CN" altLang="en-US" dirty="0"/>
              <a:t>序号</a:t>
            </a:r>
          </a:p>
        </p:txBody>
      </p:sp>
      <p:sp>
        <p:nvSpPr>
          <p:cNvPr id="27" name="文本占位符 26">
            <a:extLst>
              <a:ext uri="{FF2B5EF4-FFF2-40B4-BE49-F238E27FC236}">
                <a16:creationId xmlns:a16="http://schemas.microsoft.com/office/drawing/2014/main" id="{4A0A3667-D2D0-4E57-83C7-1C7E1739983F}"/>
              </a:ext>
            </a:extLst>
          </p:cNvPr>
          <p:cNvSpPr>
            <a:spLocks noGrp="1"/>
          </p:cNvSpPr>
          <p:nvPr>
            <p:ph type="body" sz="quarter" idx="11" hasCustomPrompt="1"/>
          </p:nvPr>
        </p:nvSpPr>
        <p:spPr>
          <a:xfrm>
            <a:off x="4811018" y="3015297"/>
            <a:ext cx="2692400" cy="768350"/>
          </a:xfrm>
          <a:prstGeom prst="rect">
            <a:avLst/>
          </a:prstGeom>
        </p:spPr>
        <p:txBody>
          <a:bodyPr/>
          <a:lstStyle>
            <a:lvl1pPr marL="0" indent="0">
              <a:buNone/>
              <a:defRPr sz="4400">
                <a:solidFill>
                  <a:schemeClr val="bg1"/>
                </a:solidFill>
                <a:latin typeface="黑体" panose="02010609060101010101" pitchFamily="49" charset="-122"/>
                <a:ea typeface="黑体" panose="02010609060101010101" pitchFamily="49" charset="-122"/>
              </a:defRPr>
            </a:lvl1pPr>
          </a:lstStyle>
          <a:p>
            <a:pPr lvl="0"/>
            <a:r>
              <a:rPr lang="zh-CN" altLang="en-US" dirty="0"/>
              <a:t>章节名称</a:t>
            </a:r>
          </a:p>
        </p:txBody>
      </p:sp>
    </p:spTree>
    <p:extLst>
      <p:ext uri="{BB962C8B-B14F-4D97-AF65-F5344CB8AC3E}">
        <p14:creationId xmlns:p14="http://schemas.microsoft.com/office/powerpoint/2010/main" val="38832485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封面二">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54E6F7A0-C085-41C0-8314-F1C11367D24C}"/>
              </a:ext>
            </a:extLst>
          </p:cNvPr>
          <p:cNvSpPr/>
          <p:nvPr userDrawn="1"/>
        </p:nvSpPr>
        <p:spPr>
          <a:xfrm>
            <a:off x="819150" y="796925"/>
            <a:ext cx="10431780" cy="5205095"/>
          </a:xfrm>
          <a:prstGeom prst="rect">
            <a:avLst/>
          </a:prstGeom>
          <a:solidFill>
            <a:srgbClr val="74C8A6"/>
          </a:solidFill>
          <a:ln w="12700">
            <a:miter lim="400000"/>
          </a:ln>
          <a:effectLst>
            <a:outerShdw blurRad="787400" dist="38100" dir="2700000" sx="102000" sy="102000" algn="tl" rotWithShape="0">
              <a:prstClr val="black">
                <a:alpha val="40000"/>
              </a:prstClr>
            </a:outerShdw>
          </a:effectLst>
        </p:spPr>
        <p:txBody>
          <a:bodyPr wrap="square" lIns="91440" tIns="45720" rIns="91440" bIns="45720" rtlCol="0" anchor="ctr">
            <a:normAutofit/>
          </a:bodyPr>
          <a:lstStyle/>
          <a:p>
            <a:pPr algn="ctr"/>
            <a:endParaRPr lang="zh-CN" altLang="en-US">
              <a:cs typeface="+mn-ea"/>
              <a:sym typeface="+mn-lt"/>
            </a:endParaRPr>
          </a:p>
        </p:txBody>
      </p:sp>
      <p:grpSp>
        <p:nvGrpSpPr>
          <p:cNvPr id="14" name="组合 13">
            <a:extLst>
              <a:ext uri="{FF2B5EF4-FFF2-40B4-BE49-F238E27FC236}">
                <a16:creationId xmlns:a16="http://schemas.microsoft.com/office/drawing/2014/main" id="{D2BC135A-3653-4E35-812D-00794CC856E9}"/>
              </a:ext>
            </a:extLst>
          </p:cNvPr>
          <p:cNvGrpSpPr/>
          <p:nvPr userDrawn="1"/>
        </p:nvGrpSpPr>
        <p:grpSpPr>
          <a:xfrm>
            <a:off x="9587230" y="173990"/>
            <a:ext cx="1320165" cy="2771140"/>
            <a:chOff x="4350" y="1664"/>
            <a:chExt cx="1760" cy="3694"/>
          </a:xfrm>
        </p:grpSpPr>
        <p:pic>
          <p:nvPicPr>
            <p:cNvPr id="15" name="图片 14" descr="棒棒糖">
              <a:extLst>
                <a:ext uri="{FF2B5EF4-FFF2-40B4-BE49-F238E27FC236}">
                  <a16:creationId xmlns:a16="http://schemas.microsoft.com/office/drawing/2014/main" id="{9B29A109-BC86-4468-B656-51A081F1EF3E}"/>
                </a:ext>
              </a:extLst>
            </p:cNvPr>
            <p:cNvPicPr>
              <a:picLocks noChangeAspect="1"/>
            </p:cNvPicPr>
            <p:nvPr/>
          </p:nvPicPr>
          <p:blipFill>
            <a:blip r:embed="rId2"/>
            <a:srcRect l="10268" t="21838" r="67300" b="58009"/>
            <a:stretch>
              <a:fillRect/>
            </a:stretch>
          </p:blipFill>
          <p:spPr>
            <a:xfrm>
              <a:off x="4350" y="1664"/>
              <a:ext cx="1760" cy="1582"/>
            </a:xfrm>
            <a:prstGeom prst="rect">
              <a:avLst/>
            </a:prstGeom>
            <a:effectLst>
              <a:outerShdw blurRad="88900" dist="88900" dir="8100000" algn="tr" rotWithShape="0">
                <a:schemeClr val="accent1">
                  <a:lumMod val="50000"/>
                  <a:alpha val="40000"/>
                </a:schemeClr>
              </a:outerShdw>
            </a:effectLst>
          </p:spPr>
        </p:pic>
        <p:sp>
          <p:nvSpPr>
            <p:cNvPr id="16" name="任意多边形 18">
              <a:extLst>
                <a:ext uri="{FF2B5EF4-FFF2-40B4-BE49-F238E27FC236}">
                  <a16:creationId xmlns:a16="http://schemas.microsoft.com/office/drawing/2014/main" id="{F451EA50-C9D9-46D4-B061-0680E8C3F907}"/>
                </a:ext>
              </a:extLst>
            </p:cNvPr>
            <p:cNvSpPr/>
            <p:nvPr/>
          </p:nvSpPr>
          <p:spPr>
            <a:xfrm>
              <a:off x="5134" y="2826"/>
              <a:ext cx="124" cy="2532"/>
            </a:xfrm>
            <a:custGeom>
              <a:avLst/>
              <a:gdLst>
                <a:gd name="connisteX0" fmla="*/ 32166 w 78658"/>
                <a:gd name="connsiteY0" fmla="*/ 0 h 1607820"/>
                <a:gd name="connisteX1" fmla="*/ 32166 w 78658"/>
                <a:gd name="connsiteY1" fmla="*/ 842010 h 1607820"/>
                <a:gd name="connisteX2" fmla="*/ 1686 w 78658"/>
                <a:gd name="connsiteY2" fmla="*/ 849630 h 1607820"/>
                <a:gd name="connisteX3" fmla="*/ 78521 w 78658"/>
                <a:gd name="connsiteY3" fmla="*/ 872490 h 1607820"/>
                <a:gd name="connisteX4" fmla="*/ 16926 w 78658"/>
                <a:gd name="connsiteY4" fmla="*/ 987425 h 1607820"/>
                <a:gd name="connisteX5" fmla="*/ 16926 w 78658"/>
                <a:gd name="connsiteY5" fmla="*/ 1607820 h 1607820"/>
                <a:gd name="connisteX6" fmla="*/ 24546 w 78658"/>
                <a:gd name="connsiteY6" fmla="*/ 1607820 h 160782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78659" h="1607820">
                  <a:moveTo>
                    <a:pt x="32166" y="0"/>
                  </a:moveTo>
                  <a:cubicBezTo>
                    <a:pt x="32801" y="168275"/>
                    <a:pt x="38516" y="671830"/>
                    <a:pt x="32166" y="842010"/>
                  </a:cubicBezTo>
                  <a:cubicBezTo>
                    <a:pt x="25816" y="1012190"/>
                    <a:pt x="-7839" y="843280"/>
                    <a:pt x="1686" y="849630"/>
                  </a:cubicBezTo>
                  <a:cubicBezTo>
                    <a:pt x="11211" y="855980"/>
                    <a:pt x="75346" y="845185"/>
                    <a:pt x="78521" y="872490"/>
                  </a:cubicBezTo>
                  <a:cubicBezTo>
                    <a:pt x="81696" y="899795"/>
                    <a:pt x="28991" y="840105"/>
                    <a:pt x="16926" y="987425"/>
                  </a:cubicBezTo>
                  <a:cubicBezTo>
                    <a:pt x="4861" y="1134745"/>
                    <a:pt x="15656" y="1483995"/>
                    <a:pt x="16926" y="1607820"/>
                  </a:cubicBezTo>
                </a:path>
              </a:pathLst>
            </a:custGeom>
            <a:noFill/>
            <a:ln>
              <a:solidFill>
                <a:srgbClr val="3FC5FF"/>
              </a:solidFill>
            </a:ln>
            <a:effectLst>
              <a:outerShdw blurRad="25400" dist="88900" dir="8100000" algn="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杨任东竹石体-Regular" panose="02000000000000000000" charset="-122"/>
              </a:endParaRPr>
            </a:p>
          </p:txBody>
        </p:sp>
      </p:grpSp>
      <p:grpSp>
        <p:nvGrpSpPr>
          <p:cNvPr id="17" name="组合 16">
            <a:extLst>
              <a:ext uri="{FF2B5EF4-FFF2-40B4-BE49-F238E27FC236}">
                <a16:creationId xmlns:a16="http://schemas.microsoft.com/office/drawing/2014/main" id="{5F2FF226-A0DC-4083-B09A-37AE78D85C4C}"/>
              </a:ext>
            </a:extLst>
          </p:cNvPr>
          <p:cNvGrpSpPr/>
          <p:nvPr userDrawn="1"/>
        </p:nvGrpSpPr>
        <p:grpSpPr>
          <a:xfrm>
            <a:off x="10365740" y="1774825"/>
            <a:ext cx="825500" cy="1480185"/>
            <a:chOff x="645" y="5430"/>
            <a:chExt cx="1300" cy="2331"/>
          </a:xfrm>
        </p:grpSpPr>
        <p:pic>
          <p:nvPicPr>
            <p:cNvPr id="18" name="图片 17" descr="棒棒糖">
              <a:extLst>
                <a:ext uri="{FF2B5EF4-FFF2-40B4-BE49-F238E27FC236}">
                  <a16:creationId xmlns:a16="http://schemas.microsoft.com/office/drawing/2014/main" id="{55F97CAC-03C0-4A64-B7F7-CAD4A02897D8}"/>
                </a:ext>
              </a:extLst>
            </p:cNvPr>
            <p:cNvPicPr>
              <a:picLocks noChangeAspect="1"/>
            </p:cNvPicPr>
            <p:nvPr/>
          </p:nvPicPr>
          <p:blipFill>
            <a:blip r:embed="rId2"/>
            <a:srcRect l="34551" t="22217" r="43017" b="57630"/>
            <a:stretch>
              <a:fillRect/>
            </a:stretch>
          </p:blipFill>
          <p:spPr>
            <a:xfrm>
              <a:off x="645" y="5430"/>
              <a:ext cx="1301" cy="1170"/>
            </a:xfrm>
            <a:prstGeom prst="rect">
              <a:avLst/>
            </a:prstGeom>
            <a:effectLst>
              <a:outerShdw blurRad="76200" dist="63500" dir="8100000" algn="tr" rotWithShape="0">
                <a:prstClr val="black">
                  <a:alpha val="40000"/>
                </a:prstClr>
              </a:outerShdw>
            </a:effectLst>
          </p:spPr>
        </p:pic>
        <p:sp>
          <p:nvSpPr>
            <p:cNvPr id="19" name="任意多边形 21">
              <a:extLst>
                <a:ext uri="{FF2B5EF4-FFF2-40B4-BE49-F238E27FC236}">
                  <a16:creationId xmlns:a16="http://schemas.microsoft.com/office/drawing/2014/main" id="{1822D1C6-B82C-4EF9-BF19-5DFE1E7E876C}"/>
                </a:ext>
              </a:extLst>
            </p:cNvPr>
            <p:cNvSpPr/>
            <p:nvPr/>
          </p:nvSpPr>
          <p:spPr>
            <a:xfrm>
              <a:off x="1253" y="6459"/>
              <a:ext cx="84" cy="1302"/>
            </a:xfrm>
            <a:custGeom>
              <a:avLst/>
              <a:gdLst>
                <a:gd name="connisteX0" fmla="*/ 15240 w 53558"/>
                <a:gd name="connsiteY0" fmla="*/ 0 h 826770"/>
                <a:gd name="connisteX1" fmla="*/ 53340 w 53558"/>
                <a:gd name="connsiteY1" fmla="*/ 551180 h 826770"/>
                <a:gd name="connisteX2" fmla="*/ 0 w 53558"/>
                <a:gd name="connsiteY2" fmla="*/ 826770 h 826770"/>
                <a:gd name="connisteX3" fmla="*/ -252730 w 53558"/>
                <a:gd name="connsiteY3" fmla="*/ 803910 h 826770"/>
              </a:gdLst>
              <a:ahLst/>
              <a:cxnLst>
                <a:cxn ang="0">
                  <a:pos x="connisteX0" y="connsiteY0"/>
                </a:cxn>
                <a:cxn ang="0">
                  <a:pos x="connisteX1" y="connsiteY1"/>
                </a:cxn>
                <a:cxn ang="0">
                  <a:pos x="connisteX2" y="connsiteY2"/>
                </a:cxn>
                <a:cxn ang="0">
                  <a:pos x="connisteX3" y="connsiteY3"/>
                </a:cxn>
              </a:cxnLst>
              <a:rect l="l" t="t" r="r" b="b"/>
              <a:pathLst>
                <a:path w="53558" h="826770">
                  <a:moveTo>
                    <a:pt x="15240" y="0"/>
                  </a:moveTo>
                  <a:cubicBezTo>
                    <a:pt x="24130" y="104775"/>
                    <a:pt x="56515" y="386080"/>
                    <a:pt x="53340" y="551180"/>
                  </a:cubicBezTo>
                  <a:cubicBezTo>
                    <a:pt x="50165" y="716280"/>
                    <a:pt x="60960" y="775970"/>
                    <a:pt x="0" y="826770"/>
                  </a:cubicBezTo>
                </a:path>
              </a:pathLst>
            </a:custGeom>
            <a:noFill/>
            <a:ln>
              <a:solidFill>
                <a:srgbClr val="F15671"/>
              </a:solidFill>
            </a:ln>
            <a:effectLst>
              <a:outerShdw blurRad="254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杨任东竹石体-Regular" panose="02000000000000000000" charset="-122"/>
              </a:endParaRPr>
            </a:p>
          </p:txBody>
        </p:sp>
      </p:grpSp>
      <p:grpSp>
        <p:nvGrpSpPr>
          <p:cNvPr id="20" name="组合 19">
            <a:extLst>
              <a:ext uri="{FF2B5EF4-FFF2-40B4-BE49-F238E27FC236}">
                <a16:creationId xmlns:a16="http://schemas.microsoft.com/office/drawing/2014/main" id="{C73DD5EE-AFD6-4EFD-845F-8FA6D22CBC13}"/>
              </a:ext>
            </a:extLst>
          </p:cNvPr>
          <p:cNvGrpSpPr/>
          <p:nvPr userDrawn="1"/>
        </p:nvGrpSpPr>
        <p:grpSpPr>
          <a:xfrm rot="20880000">
            <a:off x="8871585" y="1297305"/>
            <a:ext cx="996315" cy="1878965"/>
            <a:chOff x="12061" y="589"/>
            <a:chExt cx="2072" cy="3906"/>
          </a:xfrm>
        </p:grpSpPr>
        <p:pic>
          <p:nvPicPr>
            <p:cNvPr id="21" name="图片 20" descr="棒棒糖">
              <a:extLst>
                <a:ext uri="{FF2B5EF4-FFF2-40B4-BE49-F238E27FC236}">
                  <a16:creationId xmlns:a16="http://schemas.microsoft.com/office/drawing/2014/main" id="{BD823F91-779F-467A-A5E9-768BCAA20A67}"/>
                </a:ext>
              </a:extLst>
            </p:cNvPr>
            <p:cNvPicPr>
              <a:picLocks noChangeAspect="1"/>
            </p:cNvPicPr>
            <p:nvPr/>
          </p:nvPicPr>
          <p:blipFill>
            <a:blip r:embed="rId2"/>
            <a:srcRect l="38340" t="42435" r="39228" b="37412"/>
            <a:stretch>
              <a:fillRect/>
            </a:stretch>
          </p:blipFill>
          <p:spPr>
            <a:xfrm>
              <a:off x="12061" y="589"/>
              <a:ext cx="2072" cy="1862"/>
            </a:xfrm>
            <a:prstGeom prst="rect">
              <a:avLst/>
            </a:prstGeom>
            <a:effectLst>
              <a:outerShdw blurRad="101600" dist="88900" dir="8100000" algn="tr" rotWithShape="0">
                <a:prstClr val="black">
                  <a:alpha val="40000"/>
                </a:prstClr>
              </a:outerShdw>
            </a:effectLst>
          </p:spPr>
        </p:pic>
        <p:sp>
          <p:nvSpPr>
            <p:cNvPr id="22" name="任意多边形 31">
              <a:extLst>
                <a:ext uri="{FF2B5EF4-FFF2-40B4-BE49-F238E27FC236}">
                  <a16:creationId xmlns:a16="http://schemas.microsoft.com/office/drawing/2014/main" id="{43C4EF3A-EB0E-4088-93B3-7CBBAA1BE5E5}"/>
                </a:ext>
              </a:extLst>
            </p:cNvPr>
            <p:cNvSpPr/>
            <p:nvPr/>
          </p:nvSpPr>
          <p:spPr>
            <a:xfrm>
              <a:off x="12748" y="2119"/>
              <a:ext cx="236" cy="2376"/>
            </a:xfrm>
            <a:custGeom>
              <a:avLst/>
              <a:gdLst>
                <a:gd name="connisteX0" fmla="*/ 149875 w 149875"/>
                <a:gd name="connsiteY0" fmla="*/ 0 h 337185"/>
                <a:gd name="connisteX1" fmla="*/ 12080 w 149875"/>
                <a:gd name="connsiteY1" fmla="*/ 337185 h 337185"/>
                <a:gd name="connisteX2" fmla="*/ 433720 w 149875"/>
                <a:gd name="connsiteY2" fmla="*/ 765810 h 337185"/>
              </a:gdLst>
              <a:ahLst/>
              <a:cxnLst>
                <a:cxn ang="0">
                  <a:pos x="connisteX0" y="connsiteY0"/>
                </a:cxn>
                <a:cxn ang="0">
                  <a:pos x="connisteX1" y="connsiteY1"/>
                </a:cxn>
                <a:cxn ang="0">
                  <a:pos x="connisteX2" y="connsiteY2"/>
                </a:cxn>
              </a:cxnLst>
              <a:rect l="l" t="t" r="r" b="b"/>
              <a:pathLst>
                <a:path w="149875" h="337185">
                  <a:moveTo>
                    <a:pt x="149875" y="0"/>
                  </a:moveTo>
                  <a:cubicBezTo>
                    <a:pt x="113680" y="59055"/>
                    <a:pt x="-44435" y="184150"/>
                    <a:pt x="12080" y="337185"/>
                  </a:cubicBezTo>
                </a:path>
              </a:pathLst>
            </a:custGeom>
            <a:noFill/>
            <a:ln>
              <a:solidFill>
                <a:srgbClr val="FF674F"/>
              </a:solidFill>
            </a:ln>
            <a:effectLst>
              <a:outerShdw blurRad="25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杨任东竹石体-Regular" panose="02000000000000000000" charset="-122"/>
              </a:endParaRPr>
            </a:p>
          </p:txBody>
        </p:sp>
      </p:grpSp>
      <p:pic>
        <p:nvPicPr>
          <p:cNvPr id="23" name="图片 22">
            <a:extLst>
              <a:ext uri="{FF2B5EF4-FFF2-40B4-BE49-F238E27FC236}">
                <a16:creationId xmlns:a16="http://schemas.microsoft.com/office/drawing/2014/main" id="{CCF520A9-77A8-4C06-B4D1-BB139A9D772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8812" t="-554" r="3060" b="68924"/>
          <a:stretch>
            <a:fillRect/>
          </a:stretch>
        </p:blipFill>
        <p:spPr>
          <a:xfrm>
            <a:off x="-612775" y="3495675"/>
            <a:ext cx="3869690" cy="3400425"/>
          </a:xfrm>
          <a:prstGeom prst="rect">
            <a:avLst/>
          </a:prstGeom>
        </p:spPr>
      </p:pic>
      <p:pic>
        <p:nvPicPr>
          <p:cNvPr id="24" name="图片 23" descr="00000">
            <a:extLst>
              <a:ext uri="{FF2B5EF4-FFF2-40B4-BE49-F238E27FC236}">
                <a16:creationId xmlns:a16="http://schemas.microsoft.com/office/drawing/2014/main" id="{C819664C-8569-478D-BA59-156A0C01D708}"/>
              </a:ext>
            </a:extLst>
          </p:cNvPr>
          <p:cNvPicPr>
            <a:picLocks noChangeAspect="1"/>
          </p:cNvPicPr>
          <p:nvPr userDrawn="1"/>
        </p:nvPicPr>
        <p:blipFill>
          <a:blip r:embed="rId4"/>
          <a:stretch>
            <a:fillRect/>
          </a:stretch>
        </p:blipFill>
        <p:spPr>
          <a:xfrm>
            <a:off x="50165" y="59690"/>
            <a:ext cx="2446020" cy="614680"/>
          </a:xfrm>
          <a:prstGeom prst="rect">
            <a:avLst/>
          </a:prstGeom>
        </p:spPr>
      </p:pic>
      <p:sp>
        <p:nvSpPr>
          <p:cNvPr id="25" name="椭圆 24">
            <a:extLst>
              <a:ext uri="{FF2B5EF4-FFF2-40B4-BE49-F238E27FC236}">
                <a16:creationId xmlns:a16="http://schemas.microsoft.com/office/drawing/2014/main" id="{3FA475C4-6E86-4F5D-AC28-C453331FD62D}"/>
              </a:ext>
            </a:extLst>
          </p:cNvPr>
          <p:cNvSpPr/>
          <p:nvPr userDrawn="1"/>
        </p:nvSpPr>
        <p:spPr>
          <a:xfrm>
            <a:off x="2231390" y="2460625"/>
            <a:ext cx="1777365" cy="1777365"/>
          </a:xfrm>
          <a:prstGeom prst="ellipse">
            <a:avLst/>
          </a:prstGeom>
          <a:noFill/>
          <a:ln w="25400">
            <a:solidFill>
              <a:schemeClr val="bg1">
                <a:alpha val="93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41474D63-C7F7-486A-A782-E1C3063BE337}"/>
              </a:ext>
            </a:extLst>
          </p:cNvPr>
          <p:cNvSpPr txBox="1"/>
          <p:nvPr userDrawn="1"/>
        </p:nvSpPr>
        <p:spPr>
          <a:xfrm>
            <a:off x="2545080" y="3057525"/>
            <a:ext cx="1007745" cy="583565"/>
          </a:xfrm>
          <a:prstGeom prst="rect">
            <a:avLst/>
          </a:prstGeom>
          <a:noFill/>
        </p:spPr>
        <p:txBody>
          <a:bodyPr wrap="square" rtlCol="0">
            <a:spAutoFit/>
          </a:bodyPr>
          <a:lstStyle/>
          <a:p>
            <a:r>
              <a:rPr lang="en-US" altLang="zh-CN" sz="3200" b="1" dirty="0">
                <a:solidFill>
                  <a:schemeClr val="bg1"/>
                </a:solidFill>
              </a:rPr>
              <a:t>Part</a:t>
            </a:r>
          </a:p>
        </p:txBody>
      </p:sp>
      <p:sp>
        <p:nvSpPr>
          <p:cNvPr id="27" name="文本占位符 24">
            <a:extLst>
              <a:ext uri="{FF2B5EF4-FFF2-40B4-BE49-F238E27FC236}">
                <a16:creationId xmlns:a16="http://schemas.microsoft.com/office/drawing/2014/main" id="{DA693849-8EF6-4439-97A0-93B77E28FBB5}"/>
              </a:ext>
            </a:extLst>
          </p:cNvPr>
          <p:cNvSpPr>
            <a:spLocks noGrp="1"/>
          </p:cNvSpPr>
          <p:nvPr>
            <p:ph type="body" sz="quarter" idx="10" hasCustomPrompt="1"/>
          </p:nvPr>
        </p:nvSpPr>
        <p:spPr>
          <a:xfrm>
            <a:off x="3327399" y="3156584"/>
            <a:ext cx="995046" cy="561975"/>
          </a:xfrm>
          <a:prstGeom prst="rect">
            <a:avLst/>
          </a:prstGeom>
        </p:spPr>
        <p:txBody>
          <a:bodyPr/>
          <a:lstStyle>
            <a:lvl1pPr marL="0" indent="0">
              <a:buNone/>
              <a:defRPr b="1">
                <a:solidFill>
                  <a:schemeClr val="bg1"/>
                </a:solidFill>
              </a:defRPr>
            </a:lvl1pPr>
          </a:lstStyle>
          <a:p>
            <a:pPr lvl="0"/>
            <a:r>
              <a:rPr lang="zh-CN" altLang="en-US" dirty="0"/>
              <a:t>序号</a:t>
            </a:r>
          </a:p>
        </p:txBody>
      </p:sp>
      <p:sp>
        <p:nvSpPr>
          <p:cNvPr id="28" name="文本占位符 26">
            <a:extLst>
              <a:ext uri="{FF2B5EF4-FFF2-40B4-BE49-F238E27FC236}">
                <a16:creationId xmlns:a16="http://schemas.microsoft.com/office/drawing/2014/main" id="{5A03A0FB-20D0-4C10-BCD1-03E6D8C8DE70}"/>
              </a:ext>
            </a:extLst>
          </p:cNvPr>
          <p:cNvSpPr>
            <a:spLocks noGrp="1"/>
          </p:cNvSpPr>
          <p:nvPr>
            <p:ph type="body" sz="quarter" idx="11" hasCustomPrompt="1"/>
          </p:nvPr>
        </p:nvSpPr>
        <p:spPr>
          <a:xfrm>
            <a:off x="4811018" y="3015297"/>
            <a:ext cx="2692400" cy="768350"/>
          </a:xfrm>
          <a:prstGeom prst="rect">
            <a:avLst/>
          </a:prstGeom>
        </p:spPr>
        <p:txBody>
          <a:bodyPr/>
          <a:lstStyle>
            <a:lvl1pPr marL="0" indent="0">
              <a:buNone/>
              <a:defRPr sz="4400">
                <a:solidFill>
                  <a:schemeClr val="bg1"/>
                </a:solidFill>
                <a:latin typeface="黑体" panose="02010609060101010101" pitchFamily="49" charset="-122"/>
                <a:ea typeface="黑体" panose="02010609060101010101" pitchFamily="49" charset="-122"/>
              </a:defRPr>
            </a:lvl1pPr>
          </a:lstStyle>
          <a:p>
            <a:pPr lvl="0"/>
            <a:r>
              <a:rPr lang="zh-CN" altLang="en-US" dirty="0"/>
              <a:t>章节名称</a:t>
            </a:r>
          </a:p>
        </p:txBody>
      </p:sp>
    </p:spTree>
    <p:extLst>
      <p:ext uri="{BB962C8B-B14F-4D97-AF65-F5344CB8AC3E}">
        <p14:creationId xmlns:p14="http://schemas.microsoft.com/office/powerpoint/2010/main" val="4209763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封面三">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60144F3B-05CE-43DC-A296-3438346D68DE}"/>
              </a:ext>
            </a:extLst>
          </p:cNvPr>
          <p:cNvSpPr/>
          <p:nvPr userDrawn="1"/>
        </p:nvSpPr>
        <p:spPr>
          <a:xfrm>
            <a:off x="819150" y="796925"/>
            <a:ext cx="10431780" cy="5205095"/>
          </a:xfrm>
          <a:prstGeom prst="rect">
            <a:avLst/>
          </a:prstGeom>
          <a:solidFill>
            <a:srgbClr val="74C8A6"/>
          </a:solidFill>
          <a:ln w="12700">
            <a:miter lim="400000"/>
          </a:ln>
          <a:effectLst>
            <a:outerShdw blurRad="787400" dist="38100" dir="2700000" sx="102000" sy="102000" algn="tl" rotWithShape="0">
              <a:prstClr val="black">
                <a:alpha val="40000"/>
              </a:prstClr>
            </a:outerShdw>
          </a:effectLst>
        </p:spPr>
        <p:txBody>
          <a:bodyPr wrap="square" lIns="91440" tIns="45720" rIns="91440" bIns="45720" rtlCol="0" anchor="ctr">
            <a:normAutofit/>
          </a:bodyPr>
          <a:lstStyle/>
          <a:p>
            <a:pPr algn="ctr"/>
            <a:endParaRPr lang="zh-CN" altLang="en-US">
              <a:cs typeface="+mn-ea"/>
              <a:sym typeface="+mn-lt"/>
            </a:endParaRPr>
          </a:p>
        </p:txBody>
      </p:sp>
      <p:grpSp>
        <p:nvGrpSpPr>
          <p:cNvPr id="16" name="组合 15">
            <a:extLst>
              <a:ext uri="{FF2B5EF4-FFF2-40B4-BE49-F238E27FC236}">
                <a16:creationId xmlns:a16="http://schemas.microsoft.com/office/drawing/2014/main" id="{CBD0BC50-3131-4E72-87D4-D8843D7C7838}"/>
              </a:ext>
            </a:extLst>
          </p:cNvPr>
          <p:cNvGrpSpPr/>
          <p:nvPr userDrawn="1"/>
        </p:nvGrpSpPr>
        <p:grpSpPr>
          <a:xfrm>
            <a:off x="9587230" y="155575"/>
            <a:ext cx="1320165" cy="2771140"/>
            <a:chOff x="4350" y="1664"/>
            <a:chExt cx="1760" cy="3694"/>
          </a:xfrm>
        </p:grpSpPr>
        <p:pic>
          <p:nvPicPr>
            <p:cNvPr id="17" name="图片 16" descr="棒棒糖">
              <a:extLst>
                <a:ext uri="{FF2B5EF4-FFF2-40B4-BE49-F238E27FC236}">
                  <a16:creationId xmlns:a16="http://schemas.microsoft.com/office/drawing/2014/main" id="{44B2E2FC-8781-478A-AA26-4BA0811F12C6}"/>
                </a:ext>
              </a:extLst>
            </p:cNvPr>
            <p:cNvPicPr>
              <a:picLocks noChangeAspect="1"/>
            </p:cNvPicPr>
            <p:nvPr/>
          </p:nvPicPr>
          <p:blipFill>
            <a:blip r:embed="rId2"/>
            <a:srcRect l="10268" t="21838" r="67300" b="58009"/>
            <a:stretch>
              <a:fillRect/>
            </a:stretch>
          </p:blipFill>
          <p:spPr>
            <a:xfrm>
              <a:off x="4350" y="1664"/>
              <a:ext cx="1760" cy="1582"/>
            </a:xfrm>
            <a:prstGeom prst="rect">
              <a:avLst/>
            </a:prstGeom>
            <a:effectLst>
              <a:outerShdw blurRad="88900" dist="88900" dir="8100000" algn="tr" rotWithShape="0">
                <a:schemeClr val="accent1">
                  <a:lumMod val="50000"/>
                  <a:alpha val="40000"/>
                </a:schemeClr>
              </a:outerShdw>
            </a:effectLst>
          </p:spPr>
        </p:pic>
        <p:sp>
          <p:nvSpPr>
            <p:cNvPr id="18" name="任意多边形 18">
              <a:extLst>
                <a:ext uri="{FF2B5EF4-FFF2-40B4-BE49-F238E27FC236}">
                  <a16:creationId xmlns:a16="http://schemas.microsoft.com/office/drawing/2014/main" id="{46264F50-9766-4C44-B0C8-B34BAFCC5F86}"/>
                </a:ext>
              </a:extLst>
            </p:cNvPr>
            <p:cNvSpPr/>
            <p:nvPr/>
          </p:nvSpPr>
          <p:spPr>
            <a:xfrm>
              <a:off x="5134" y="2826"/>
              <a:ext cx="124" cy="2532"/>
            </a:xfrm>
            <a:custGeom>
              <a:avLst/>
              <a:gdLst>
                <a:gd name="connisteX0" fmla="*/ 32166 w 78658"/>
                <a:gd name="connsiteY0" fmla="*/ 0 h 1607820"/>
                <a:gd name="connisteX1" fmla="*/ 32166 w 78658"/>
                <a:gd name="connsiteY1" fmla="*/ 842010 h 1607820"/>
                <a:gd name="connisteX2" fmla="*/ 1686 w 78658"/>
                <a:gd name="connsiteY2" fmla="*/ 849630 h 1607820"/>
                <a:gd name="connisteX3" fmla="*/ 78521 w 78658"/>
                <a:gd name="connsiteY3" fmla="*/ 872490 h 1607820"/>
                <a:gd name="connisteX4" fmla="*/ 16926 w 78658"/>
                <a:gd name="connsiteY4" fmla="*/ 987425 h 1607820"/>
                <a:gd name="connisteX5" fmla="*/ 16926 w 78658"/>
                <a:gd name="connsiteY5" fmla="*/ 1607820 h 1607820"/>
                <a:gd name="connisteX6" fmla="*/ 24546 w 78658"/>
                <a:gd name="connsiteY6" fmla="*/ 1607820 h 160782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78659" h="1607820">
                  <a:moveTo>
                    <a:pt x="32166" y="0"/>
                  </a:moveTo>
                  <a:cubicBezTo>
                    <a:pt x="32801" y="168275"/>
                    <a:pt x="38516" y="671830"/>
                    <a:pt x="32166" y="842010"/>
                  </a:cubicBezTo>
                  <a:cubicBezTo>
                    <a:pt x="25816" y="1012190"/>
                    <a:pt x="-7839" y="843280"/>
                    <a:pt x="1686" y="849630"/>
                  </a:cubicBezTo>
                  <a:cubicBezTo>
                    <a:pt x="11211" y="855980"/>
                    <a:pt x="75346" y="845185"/>
                    <a:pt x="78521" y="872490"/>
                  </a:cubicBezTo>
                  <a:cubicBezTo>
                    <a:pt x="81696" y="899795"/>
                    <a:pt x="28991" y="840105"/>
                    <a:pt x="16926" y="987425"/>
                  </a:cubicBezTo>
                  <a:cubicBezTo>
                    <a:pt x="4861" y="1134745"/>
                    <a:pt x="15656" y="1483995"/>
                    <a:pt x="16926" y="1607820"/>
                  </a:cubicBezTo>
                </a:path>
              </a:pathLst>
            </a:custGeom>
            <a:noFill/>
            <a:ln>
              <a:solidFill>
                <a:srgbClr val="3FC5FF"/>
              </a:solidFill>
            </a:ln>
            <a:effectLst>
              <a:outerShdw blurRad="25400" dist="88900" dir="8100000" algn="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杨任东竹石体-Regular" panose="02000000000000000000" charset="-122"/>
              </a:endParaRPr>
            </a:p>
          </p:txBody>
        </p:sp>
      </p:grpSp>
      <p:grpSp>
        <p:nvGrpSpPr>
          <p:cNvPr id="19" name="组合 18">
            <a:extLst>
              <a:ext uri="{FF2B5EF4-FFF2-40B4-BE49-F238E27FC236}">
                <a16:creationId xmlns:a16="http://schemas.microsoft.com/office/drawing/2014/main" id="{0924C2BB-3449-4670-A16D-DA1273695ABC}"/>
              </a:ext>
            </a:extLst>
          </p:cNvPr>
          <p:cNvGrpSpPr/>
          <p:nvPr userDrawn="1"/>
        </p:nvGrpSpPr>
        <p:grpSpPr>
          <a:xfrm>
            <a:off x="10365740" y="1756410"/>
            <a:ext cx="825500" cy="1480185"/>
            <a:chOff x="645" y="5430"/>
            <a:chExt cx="1300" cy="2331"/>
          </a:xfrm>
        </p:grpSpPr>
        <p:pic>
          <p:nvPicPr>
            <p:cNvPr id="20" name="图片 19" descr="棒棒糖">
              <a:extLst>
                <a:ext uri="{FF2B5EF4-FFF2-40B4-BE49-F238E27FC236}">
                  <a16:creationId xmlns:a16="http://schemas.microsoft.com/office/drawing/2014/main" id="{EFA38248-BC68-4BCF-B609-D9C751088D7D}"/>
                </a:ext>
              </a:extLst>
            </p:cNvPr>
            <p:cNvPicPr>
              <a:picLocks noChangeAspect="1"/>
            </p:cNvPicPr>
            <p:nvPr/>
          </p:nvPicPr>
          <p:blipFill>
            <a:blip r:embed="rId2"/>
            <a:srcRect l="34551" t="22217" r="43017" b="57630"/>
            <a:stretch>
              <a:fillRect/>
            </a:stretch>
          </p:blipFill>
          <p:spPr>
            <a:xfrm>
              <a:off x="645" y="5430"/>
              <a:ext cx="1301" cy="1170"/>
            </a:xfrm>
            <a:prstGeom prst="rect">
              <a:avLst/>
            </a:prstGeom>
            <a:effectLst>
              <a:outerShdw blurRad="76200" dist="63500" dir="8100000" algn="tr" rotWithShape="0">
                <a:prstClr val="black">
                  <a:alpha val="40000"/>
                </a:prstClr>
              </a:outerShdw>
            </a:effectLst>
          </p:spPr>
        </p:pic>
        <p:sp>
          <p:nvSpPr>
            <p:cNvPr id="21" name="任意多边形 21">
              <a:extLst>
                <a:ext uri="{FF2B5EF4-FFF2-40B4-BE49-F238E27FC236}">
                  <a16:creationId xmlns:a16="http://schemas.microsoft.com/office/drawing/2014/main" id="{4990C6B2-63DE-4D9E-910A-9A9A684E0BB3}"/>
                </a:ext>
              </a:extLst>
            </p:cNvPr>
            <p:cNvSpPr/>
            <p:nvPr/>
          </p:nvSpPr>
          <p:spPr>
            <a:xfrm>
              <a:off x="1253" y="6459"/>
              <a:ext cx="84" cy="1302"/>
            </a:xfrm>
            <a:custGeom>
              <a:avLst/>
              <a:gdLst>
                <a:gd name="connisteX0" fmla="*/ 15240 w 53558"/>
                <a:gd name="connsiteY0" fmla="*/ 0 h 826770"/>
                <a:gd name="connisteX1" fmla="*/ 53340 w 53558"/>
                <a:gd name="connsiteY1" fmla="*/ 551180 h 826770"/>
                <a:gd name="connisteX2" fmla="*/ 0 w 53558"/>
                <a:gd name="connsiteY2" fmla="*/ 826770 h 826770"/>
                <a:gd name="connisteX3" fmla="*/ -252730 w 53558"/>
                <a:gd name="connsiteY3" fmla="*/ 803910 h 826770"/>
              </a:gdLst>
              <a:ahLst/>
              <a:cxnLst>
                <a:cxn ang="0">
                  <a:pos x="connisteX0" y="connsiteY0"/>
                </a:cxn>
                <a:cxn ang="0">
                  <a:pos x="connisteX1" y="connsiteY1"/>
                </a:cxn>
                <a:cxn ang="0">
                  <a:pos x="connisteX2" y="connsiteY2"/>
                </a:cxn>
                <a:cxn ang="0">
                  <a:pos x="connisteX3" y="connsiteY3"/>
                </a:cxn>
              </a:cxnLst>
              <a:rect l="l" t="t" r="r" b="b"/>
              <a:pathLst>
                <a:path w="53558" h="826770">
                  <a:moveTo>
                    <a:pt x="15240" y="0"/>
                  </a:moveTo>
                  <a:cubicBezTo>
                    <a:pt x="24130" y="104775"/>
                    <a:pt x="56515" y="386080"/>
                    <a:pt x="53340" y="551180"/>
                  </a:cubicBezTo>
                  <a:cubicBezTo>
                    <a:pt x="50165" y="716280"/>
                    <a:pt x="60960" y="775970"/>
                    <a:pt x="0" y="826770"/>
                  </a:cubicBezTo>
                </a:path>
              </a:pathLst>
            </a:custGeom>
            <a:noFill/>
            <a:ln>
              <a:solidFill>
                <a:srgbClr val="F15671"/>
              </a:solidFill>
            </a:ln>
            <a:effectLst>
              <a:outerShdw blurRad="254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杨任东竹石体-Regular" panose="02000000000000000000" charset="-122"/>
              </a:endParaRPr>
            </a:p>
          </p:txBody>
        </p:sp>
      </p:grpSp>
      <p:grpSp>
        <p:nvGrpSpPr>
          <p:cNvPr id="22" name="组合 21">
            <a:extLst>
              <a:ext uri="{FF2B5EF4-FFF2-40B4-BE49-F238E27FC236}">
                <a16:creationId xmlns:a16="http://schemas.microsoft.com/office/drawing/2014/main" id="{9606C480-90EE-4B6A-A51C-0CF02868682E}"/>
              </a:ext>
            </a:extLst>
          </p:cNvPr>
          <p:cNvGrpSpPr/>
          <p:nvPr userDrawn="1"/>
        </p:nvGrpSpPr>
        <p:grpSpPr>
          <a:xfrm rot="20880000">
            <a:off x="8871585" y="1278890"/>
            <a:ext cx="996315" cy="1878965"/>
            <a:chOff x="12061" y="589"/>
            <a:chExt cx="2072" cy="3906"/>
          </a:xfrm>
        </p:grpSpPr>
        <p:pic>
          <p:nvPicPr>
            <p:cNvPr id="23" name="图片 22" descr="棒棒糖">
              <a:extLst>
                <a:ext uri="{FF2B5EF4-FFF2-40B4-BE49-F238E27FC236}">
                  <a16:creationId xmlns:a16="http://schemas.microsoft.com/office/drawing/2014/main" id="{DCE0EE7E-68F2-46F7-BB72-C5C93D1F531E}"/>
                </a:ext>
              </a:extLst>
            </p:cNvPr>
            <p:cNvPicPr>
              <a:picLocks noChangeAspect="1"/>
            </p:cNvPicPr>
            <p:nvPr/>
          </p:nvPicPr>
          <p:blipFill>
            <a:blip r:embed="rId2"/>
            <a:srcRect l="38340" t="42435" r="39228" b="37412"/>
            <a:stretch>
              <a:fillRect/>
            </a:stretch>
          </p:blipFill>
          <p:spPr>
            <a:xfrm>
              <a:off x="12061" y="589"/>
              <a:ext cx="2072" cy="1862"/>
            </a:xfrm>
            <a:prstGeom prst="rect">
              <a:avLst/>
            </a:prstGeom>
            <a:effectLst>
              <a:outerShdw blurRad="101600" dist="88900" dir="8100000" algn="tr" rotWithShape="0">
                <a:prstClr val="black">
                  <a:alpha val="40000"/>
                </a:prstClr>
              </a:outerShdw>
            </a:effectLst>
          </p:spPr>
        </p:pic>
        <p:sp>
          <p:nvSpPr>
            <p:cNvPr id="24" name="任意多边形 31">
              <a:extLst>
                <a:ext uri="{FF2B5EF4-FFF2-40B4-BE49-F238E27FC236}">
                  <a16:creationId xmlns:a16="http://schemas.microsoft.com/office/drawing/2014/main" id="{65A0B95E-0CF0-4B29-8B5F-528B0EEFA83E}"/>
                </a:ext>
              </a:extLst>
            </p:cNvPr>
            <p:cNvSpPr/>
            <p:nvPr/>
          </p:nvSpPr>
          <p:spPr>
            <a:xfrm>
              <a:off x="12748" y="2119"/>
              <a:ext cx="236" cy="2376"/>
            </a:xfrm>
            <a:custGeom>
              <a:avLst/>
              <a:gdLst>
                <a:gd name="connisteX0" fmla="*/ 149875 w 149875"/>
                <a:gd name="connsiteY0" fmla="*/ 0 h 337185"/>
                <a:gd name="connisteX1" fmla="*/ 12080 w 149875"/>
                <a:gd name="connsiteY1" fmla="*/ 337185 h 337185"/>
                <a:gd name="connisteX2" fmla="*/ 433720 w 149875"/>
                <a:gd name="connsiteY2" fmla="*/ 765810 h 337185"/>
              </a:gdLst>
              <a:ahLst/>
              <a:cxnLst>
                <a:cxn ang="0">
                  <a:pos x="connisteX0" y="connsiteY0"/>
                </a:cxn>
                <a:cxn ang="0">
                  <a:pos x="connisteX1" y="connsiteY1"/>
                </a:cxn>
                <a:cxn ang="0">
                  <a:pos x="connisteX2" y="connsiteY2"/>
                </a:cxn>
              </a:cxnLst>
              <a:rect l="l" t="t" r="r" b="b"/>
              <a:pathLst>
                <a:path w="149875" h="337185">
                  <a:moveTo>
                    <a:pt x="149875" y="0"/>
                  </a:moveTo>
                  <a:cubicBezTo>
                    <a:pt x="113680" y="59055"/>
                    <a:pt x="-44435" y="184150"/>
                    <a:pt x="12080" y="337185"/>
                  </a:cubicBezTo>
                </a:path>
              </a:pathLst>
            </a:custGeom>
            <a:noFill/>
            <a:ln>
              <a:solidFill>
                <a:srgbClr val="FF674F"/>
              </a:solidFill>
            </a:ln>
            <a:effectLst>
              <a:outerShdw blurRad="25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杨任东竹石体-Regular" panose="02000000000000000000" charset="-122"/>
              </a:endParaRPr>
            </a:p>
          </p:txBody>
        </p:sp>
      </p:grpSp>
      <p:pic>
        <p:nvPicPr>
          <p:cNvPr id="25" name="图片 24">
            <a:extLst>
              <a:ext uri="{FF2B5EF4-FFF2-40B4-BE49-F238E27FC236}">
                <a16:creationId xmlns:a16="http://schemas.microsoft.com/office/drawing/2014/main" id="{CF373A3A-97DC-4A7B-8E8B-25D556227DE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5668" t="66870" r="1778" b="1500"/>
          <a:stretch>
            <a:fillRect/>
          </a:stretch>
        </p:blipFill>
        <p:spPr>
          <a:xfrm>
            <a:off x="149273" y="3957107"/>
            <a:ext cx="2595623" cy="2579271"/>
          </a:xfrm>
          <a:prstGeom prst="rect">
            <a:avLst/>
          </a:prstGeom>
        </p:spPr>
      </p:pic>
      <p:pic>
        <p:nvPicPr>
          <p:cNvPr id="26" name="图片 25" descr="00000">
            <a:extLst>
              <a:ext uri="{FF2B5EF4-FFF2-40B4-BE49-F238E27FC236}">
                <a16:creationId xmlns:a16="http://schemas.microsoft.com/office/drawing/2014/main" id="{8F895EE7-8CF2-4907-A8EA-D9756195F3D0}"/>
              </a:ext>
            </a:extLst>
          </p:cNvPr>
          <p:cNvPicPr>
            <a:picLocks noChangeAspect="1"/>
          </p:cNvPicPr>
          <p:nvPr userDrawn="1"/>
        </p:nvPicPr>
        <p:blipFill>
          <a:blip r:embed="rId4"/>
          <a:stretch>
            <a:fillRect/>
          </a:stretch>
        </p:blipFill>
        <p:spPr>
          <a:xfrm>
            <a:off x="50165" y="59690"/>
            <a:ext cx="2446020" cy="614680"/>
          </a:xfrm>
          <a:prstGeom prst="rect">
            <a:avLst/>
          </a:prstGeom>
        </p:spPr>
      </p:pic>
      <p:sp>
        <p:nvSpPr>
          <p:cNvPr id="27" name="椭圆 26">
            <a:extLst>
              <a:ext uri="{FF2B5EF4-FFF2-40B4-BE49-F238E27FC236}">
                <a16:creationId xmlns:a16="http://schemas.microsoft.com/office/drawing/2014/main" id="{2C0044B4-0523-48EB-98C0-B31E5A42C3B5}"/>
              </a:ext>
            </a:extLst>
          </p:cNvPr>
          <p:cNvSpPr/>
          <p:nvPr userDrawn="1"/>
        </p:nvSpPr>
        <p:spPr>
          <a:xfrm>
            <a:off x="2231390" y="2460625"/>
            <a:ext cx="1777365" cy="1777365"/>
          </a:xfrm>
          <a:prstGeom prst="ellipse">
            <a:avLst/>
          </a:prstGeom>
          <a:noFill/>
          <a:ln w="25400">
            <a:solidFill>
              <a:schemeClr val="bg1">
                <a:alpha val="93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176D3D84-9CBE-48D5-9373-22DBCB064C20}"/>
              </a:ext>
            </a:extLst>
          </p:cNvPr>
          <p:cNvSpPr txBox="1"/>
          <p:nvPr userDrawn="1"/>
        </p:nvSpPr>
        <p:spPr>
          <a:xfrm>
            <a:off x="2545080" y="3057525"/>
            <a:ext cx="1007745" cy="583565"/>
          </a:xfrm>
          <a:prstGeom prst="rect">
            <a:avLst/>
          </a:prstGeom>
          <a:noFill/>
        </p:spPr>
        <p:txBody>
          <a:bodyPr wrap="square" rtlCol="0">
            <a:spAutoFit/>
          </a:bodyPr>
          <a:lstStyle/>
          <a:p>
            <a:r>
              <a:rPr lang="en-US" altLang="zh-CN" sz="3200" b="1" dirty="0">
                <a:solidFill>
                  <a:schemeClr val="bg1"/>
                </a:solidFill>
              </a:rPr>
              <a:t>Part</a:t>
            </a:r>
          </a:p>
        </p:txBody>
      </p:sp>
      <p:sp>
        <p:nvSpPr>
          <p:cNvPr id="29" name="文本占位符 24">
            <a:extLst>
              <a:ext uri="{FF2B5EF4-FFF2-40B4-BE49-F238E27FC236}">
                <a16:creationId xmlns:a16="http://schemas.microsoft.com/office/drawing/2014/main" id="{563C9077-B532-4948-8B23-A45825007A58}"/>
              </a:ext>
            </a:extLst>
          </p:cNvPr>
          <p:cNvSpPr>
            <a:spLocks noGrp="1"/>
          </p:cNvSpPr>
          <p:nvPr>
            <p:ph type="body" sz="quarter" idx="10" hasCustomPrompt="1"/>
          </p:nvPr>
        </p:nvSpPr>
        <p:spPr>
          <a:xfrm>
            <a:off x="3327399" y="3156584"/>
            <a:ext cx="995046" cy="561975"/>
          </a:xfrm>
          <a:prstGeom prst="rect">
            <a:avLst/>
          </a:prstGeom>
        </p:spPr>
        <p:txBody>
          <a:bodyPr/>
          <a:lstStyle>
            <a:lvl1pPr marL="0" indent="0">
              <a:buNone/>
              <a:defRPr b="1">
                <a:solidFill>
                  <a:schemeClr val="bg1"/>
                </a:solidFill>
              </a:defRPr>
            </a:lvl1pPr>
          </a:lstStyle>
          <a:p>
            <a:pPr lvl="0"/>
            <a:r>
              <a:rPr lang="zh-CN" altLang="en-US" dirty="0"/>
              <a:t>序号</a:t>
            </a:r>
          </a:p>
        </p:txBody>
      </p:sp>
      <p:sp>
        <p:nvSpPr>
          <p:cNvPr id="30" name="文本占位符 26">
            <a:extLst>
              <a:ext uri="{FF2B5EF4-FFF2-40B4-BE49-F238E27FC236}">
                <a16:creationId xmlns:a16="http://schemas.microsoft.com/office/drawing/2014/main" id="{9D3D3ABE-40F8-476E-A5B7-D7D7D89EE759}"/>
              </a:ext>
            </a:extLst>
          </p:cNvPr>
          <p:cNvSpPr>
            <a:spLocks noGrp="1"/>
          </p:cNvSpPr>
          <p:nvPr>
            <p:ph type="body" sz="quarter" idx="11" hasCustomPrompt="1"/>
          </p:nvPr>
        </p:nvSpPr>
        <p:spPr>
          <a:xfrm>
            <a:off x="4811018" y="3015297"/>
            <a:ext cx="2692400" cy="768350"/>
          </a:xfrm>
          <a:prstGeom prst="rect">
            <a:avLst/>
          </a:prstGeom>
        </p:spPr>
        <p:txBody>
          <a:bodyPr/>
          <a:lstStyle>
            <a:lvl1pPr marL="0" indent="0">
              <a:buNone/>
              <a:defRPr sz="4400">
                <a:solidFill>
                  <a:schemeClr val="bg1"/>
                </a:solidFill>
                <a:latin typeface="黑体" panose="02010609060101010101" pitchFamily="49" charset="-122"/>
                <a:ea typeface="黑体" panose="02010609060101010101" pitchFamily="49" charset="-122"/>
              </a:defRPr>
            </a:lvl1pPr>
          </a:lstStyle>
          <a:p>
            <a:pPr lvl="0"/>
            <a:r>
              <a:rPr lang="zh-CN" altLang="en-US" dirty="0"/>
              <a:t>章节名称</a:t>
            </a:r>
          </a:p>
        </p:txBody>
      </p:sp>
    </p:spTree>
    <p:extLst>
      <p:ext uri="{BB962C8B-B14F-4D97-AF65-F5344CB8AC3E}">
        <p14:creationId xmlns:p14="http://schemas.microsoft.com/office/powerpoint/2010/main" val="1261533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课程重点">
    <p:spTree>
      <p:nvGrpSpPr>
        <p:cNvPr id="1" name=""/>
        <p:cNvGrpSpPr/>
        <p:nvPr/>
      </p:nvGrpSpPr>
      <p:grpSpPr>
        <a:xfrm>
          <a:off x="0" y="0"/>
          <a:ext cx="0" cy="0"/>
          <a:chOff x="0" y="0"/>
          <a:chExt cx="0" cy="0"/>
        </a:xfrm>
      </p:grpSpPr>
      <p:pic>
        <p:nvPicPr>
          <p:cNvPr id="7" name="Picture 4">
            <a:extLst>
              <a:ext uri="{FF2B5EF4-FFF2-40B4-BE49-F238E27FC236}">
                <a16:creationId xmlns:a16="http://schemas.microsoft.com/office/drawing/2014/main" id="{7FACEDC9-EC6C-45CF-AA03-84FECB13AFC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0910" y="1560195"/>
            <a:ext cx="4705985" cy="4069715"/>
          </a:xfrm>
          <a:prstGeom prst="rect">
            <a:avLst/>
          </a:prstGeom>
        </p:spPr>
      </p:pic>
      <p:pic>
        <p:nvPicPr>
          <p:cNvPr id="11" name="图片 10" descr="00000">
            <a:extLst>
              <a:ext uri="{FF2B5EF4-FFF2-40B4-BE49-F238E27FC236}">
                <a16:creationId xmlns:a16="http://schemas.microsoft.com/office/drawing/2014/main" id="{A30C46B9-8934-4722-B135-681C74FBFB90}"/>
              </a:ext>
            </a:extLst>
          </p:cNvPr>
          <p:cNvPicPr>
            <a:picLocks noChangeAspect="1"/>
          </p:cNvPicPr>
          <p:nvPr userDrawn="1"/>
        </p:nvPicPr>
        <p:blipFill>
          <a:blip r:embed="rId3"/>
          <a:stretch>
            <a:fillRect/>
          </a:stretch>
        </p:blipFill>
        <p:spPr>
          <a:xfrm>
            <a:off x="159385" y="6189345"/>
            <a:ext cx="2237105" cy="561975"/>
          </a:xfrm>
          <a:prstGeom prst="rect">
            <a:avLst/>
          </a:prstGeom>
        </p:spPr>
      </p:pic>
      <p:sp>
        <p:nvSpPr>
          <p:cNvPr id="13" name="图片占位符 12">
            <a:extLst>
              <a:ext uri="{FF2B5EF4-FFF2-40B4-BE49-F238E27FC236}">
                <a16:creationId xmlns:a16="http://schemas.microsoft.com/office/drawing/2014/main" id="{1126603E-878A-47DF-A63B-A643B764CFBD}"/>
              </a:ext>
            </a:extLst>
          </p:cNvPr>
          <p:cNvSpPr>
            <a:spLocks noGrp="1"/>
          </p:cNvSpPr>
          <p:nvPr>
            <p:ph type="pic" sz="quarter" idx="10"/>
          </p:nvPr>
        </p:nvSpPr>
        <p:spPr>
          <a:xfrm>
            <a:off x="1133475" y="1762125"/>
            <a:ext cx="4295775" cy="2400300"/>
          </a:xfrm>
          <a:prstGeom prst="rect">
            <a:avLst/>
          </a:prstGeom>
        </p:spPr>
        <p:txBody>
          <a:bodyPr/>
          <a:lstStyle/>
          <a:p>
            <a:endParaRPr lang="zh-CN" altLang="en-US"/>
          </a:p>
        </p:txBody>
      </p:sp>
      <p:sp>
        <p:nvSpPr>
          <p:cNvPr id="15" name="文本占位符 14">
            <a:extLst>
              <a:ext uri="{FF2B5EF4-FFF2-40B4-BE49-F238E27FC236}">
                <a16:creationId xmlns:a16="http://schemas.microsoft.com/office/drawing/2014/main" id="{80589C99-1A85-40B5-A36D-AA79350E4FE1}"/>
              </a:ext>
            </a:extLst>
          </p:cNvPr>
          <p:cNvSpPr>
            <a:spLocks noGrp="1"/>
          </p:cNvSpPr>
          <p:nvPr>
            <p:ph type="body" sz="quarter" idx="11" hasCustomPrompt="1"/>
          </p:nvPr>
        </p:nvSpPr>
        <p:spPr>
          <a:xfrm>
            <a:off x="6777038" y="2860199"/>
            <a:ext cx="4567237" cy="1619250"/>
          </a:xfrm>
          <a:prstGeom prst="rect">
            <a:avLst/>
          </a:prstGeom>
        </p:spPr>
        <p:txBody>
          <a:bodyPr/>
          <a:lstStyle>
            <a:lvl1pPr>
              <a:defRPr sz="2400">
                <a:latin typeface="黑体" panose="02010609060101010101" pitchFamily="49" charset="-122"/>
                <a:ea typeface="黑体" panose="02010609060101010101" pitchFamily="49" charset="-122"/>
              </a:defRPr>
            </a:lvl1pPr>
            <a:lvl2pPr>
              <a:defRPr sz="2000">
                <a:latin typeface="黑体" panose="02010609060101010101" pitchFamily="49" charset="-122"/>
                <a:ea typeface="黑体" panose="02010609060101010101" pitchFamily="49" charset="-122"/>
              </a:defRPr>
            </a:lvl2pPr>
            <a:lvl3pPr>
              <a:defRPr sz="1800">
                <a:latin typeface="黑体" panose="02010609060101010101" pitchFamily="49" charset="-122"/>
                <a:ea typeface="黑体" panose="02010609060101010101" pitchFamily="49" charset="-122"/>
              </a:defRPr>
            </a:lvl3pPr>
            <a:lvl4pPr>
              <a:defRPr sz="1600">
                <a:latin typeface="黑体" panose="02010609060101010101" pitchFamily="49" charset="-122"/>
                <a:ea typeface="黑体" panose="02010609060101010101" pitchFamily="49" charset="-122"/>
              </a:defRPr>
            </a:lvl4pPr>
            <a:lvl5pPr>
              <a:defRPr sz="1600">
                <a:latin typeface="黑体" panose="02010609060101010101" pitchFamily="49" charset="-122"/>
                <a:ea typeface="黑体" panose="02010609060101010101" pitchFamily="49" charset="-122"/>
              </a:defRPr>
            </a:lvl5pPr>
          </a:lstStyle>
          <a:p>
            <a:pPr lvl="0"/>
            <a:r>
              <a:rPr lang="zh-CN" altLang="en-US" dirty="0"/>
              <a:t>内容</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7" name="文本占位符 16">
            <a:extLst>
              <a:ext uri="{FF2B5EF4-FFF2-40B4-BE49-F238E27FC236}">
                <a16:creationId xmlns:a16="http://schemas.microsoft.com/office/drawing/2014/main" id="{5B2877D5-B2EC-4D85-B9AB-5072B97037DB}"/>
              </a:ext>
            </a:extLst>
          </p:cNvPr>
          <p:cNvSpPr>
            <a:spLocks noGrp="1"/>
          </p:cNvSpPr>
          <p:nvPr>
            <p:ph type="body" sz="quarter" idx="12" hasCustomPrompt="1"/>
          </p:nvPr>
        </p:nvSpPr>
        <p:spPr>
          <a:xfrm>
            <a:off x="491490" y="425768"/>
            <a:ext cx="6939824" cy="635000"/>
          </a:xfrm>
          <a:prstGeom prst="rect">
            <a:avLst/>
          </a:prstGeom>
        </p:spPr>
        <p:txBody>
          <a:bodyPr/>
          <a:lstStyle>
            <a:lvl1pPr marL="0" indent="0">
              <a:buNone/>
              <a:defRPr sz="3200" b="1">
                <a:solidFill>
                  <a:schemeClr val="bg1"/>
                </a:solidFill>
                <a:ea typeface="字魂105号-简雅黑" panose="00000500000000000000"/>
              </a:defRPr>
            </a:lvl1pPr>
          </a:lstStyle>
          <a:p>
            <a:pPr lvl="0"/>
            <a:r>
              <a:rPr lang="zh-CN" altLang="en-US" dirty="0"/>
              <a:t>标题名称</a:t>
            </a:r>
          </a:p>
        </p:txBody>
      </p:sp>
    </p:spTree>
    <p:extLst>
      <p:ext uri="{BB962C8B-B14F-4D97-AF65-F5344CB8AC3E}">
        <p14:creationId xmlns:p14="http://schemas.microsoft.com/office/powerpoint/2010/main" val="1478539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大图+多字">
    <p:spTree>
      <p:nvGrpSpPr>
        <p:cNvPr id="1" name=""/>
        <p:cNvGrpSpPr/>
        <p:nvPr/>
      </p:nvGrpSpPr>
      <p:grpSpPr>
        <a:xfrm>
          <a:off x="0" y="0"/>
          <a:ext cx="0" cy="0"/>
          <a:chOff x="0" y="0"/>
          <a:chExt cx="0" cy="0"/>
        </a:xfrm>
      </p:grpSpPr>
      <p:pic>
        <p:nvPicPr>
          <p:cNvPr id="14" name="图片 13" descr="00000">
            <a:extLst>
              <a:ext uri="{FF2B5EF4-FFF2-40B4-BE49-F238E27FC236}">
                <a16:creationId xmlns:a16="http://schemas.microsoft.com/office/drawing/2014/main" id="{85CCBDAE-0B01-425C-89C1-580A2F0CBC98}"/>
              </a:ext>
            </a:extLst>
          </p:cNvPr>
          <p:cNvPicPr>
            <a:picLocks noChangeAspect="1"/>
          </p:cNvPicPr>
          <p:nvPr userDrawn="1"/>
        </p:nvPicPr>
        <p:blipFill>
          <a:blip r:embed="rId2"/>
          <a:stretch>
            <a:fillRect/>
          </a:stretch>
        </p:blipFill>
        <p:spPr>
          <a:xfrm>
            <a:off x="159385" y="6189345"/>
            <a:ext cx="2237105" cy="561975"/>
          </a:xfrm>
          <a:prstGeom prst="rect">
            <a:avLst/>
          </a:prstGeom>
        </p:spPr>
      </p:pic>
      <p:sp>
        <p:nvSpPr>
          <p:cNvPr id="15" name="文本占位符 16">
            <a:extLst>
              <a:ext uri="{FF2B5EF4-FFF2-40B4-BE49-F238E27FC236}">
                <a16:creationId xmlns:a16="http://schemas.microsoft.com/office/drawing/2014/main" id="{CA3AE0F1-A149-4A69-BC0C-013969744D7A}"/>
              </a:ext>
            </a:extLst>
          </p:cNvPr>
          <p:cNvSpPr>
            <a:spLocks noGrp="1"/>
          </p:cNvSpPr>
          <p:nvPr>
            <p:ph type="body" sz="quarter" idx="12" hasCustomPrompt="1"/>
          </p:nvPr>
        </p:nvSpPr>
        <p:spPr>
          <a:xfrm>
            <a:off x="491489" y="425768"/>
            <a:ext cx="4661082" cy="635000"/>
          </a:xfrm>
          <a:prstGeom prst="rect">
            <a:avLst/>
          </a:prstGeom>
        </p:spPr>
        <p:txBody>
          <a:bodyPr/>
          <a:lstStyle>
            <a:lvl1pPr marL="0" indent="0">
              <a:buNone/>
              <a:defRPr sz="3200" b="1">
                <a:solidFill>
                  <a:schemeClr val="bg1"/>
                </a:solidFill>
                <a:ea typeface="字魂105号-简雅黑" panose="00000500000000000000"/>
              </a:defRPr>
            </a:lvl1pPr>
          </a:lstStyle>
          <a:p>
            <a:pPr lvl="0"/>
            <a:r>
              <a:rPr lang="zh-CN" altLang="en-US" dirty="0"/>
              <a:t>标题名称</a:t>
            </a:r>
          </a:p>
        </p:txBody>
      </p:sp>
      <p:sp>
        <p:nvSpPr>
          <p:cNvPr id="16" name="文本占位符 14">
            <a:extLst>
              <a:ext uri="{FF2B5EF4-FFF2-40B4-BE49-F238E27FC236}">
                <a16:creationId xmlns:a16="http://schemas.microsoft.com/office/drawing/2014/main" id="{0F9296CC-5ED3-44A4-9E59-1E20A86BC4DC}"/>
              </a:ext>
            </a:extLst>
          </p:cNvPr>
          <p:cNvSpPr>
            <a:spLocks noGrp="1"/>
          </p:cNvSpPr>
          <p:nvPr>
            <p:ph type="body" sz="quarter" idx="11" hasCustomPrompt="1"/>
          </p:nvPr>
        </p:nvSpPr>
        <p:spPr>
          <a:xfrm>
            <a:off x="8336915" y="2630805"/>
            <a:ext cx="2950210" cy="1619250"/>
          </a:xfrm>
          <a:prstGeom prst="rect">
            <a:avLst/>
          </a:prstGeom>
        </p:spPr>
        <p:txBody>
          <a:bodyPr/>
          <a:lstStyle>
            <a:lvl1pPr marL="0" indent="0">
              <a:buNone/>
              <a:defRPr sz="2400">
                <a:latin typeface="+mn-ea"/>
                <a:ea typeface="+mn-ea"/>
              </a:defRPr>
            </a:lvl1pPr>
            <a:lvl2pPr>
              <a:defRPr sz="2000">
                <a:latin typeface="黑体" panose="02010609060101010101" pitchFamily="49" charset="-122"/>
                <a:ea typeface="黑体" panose="02010609060101010101" pitchFamily="49" charset="-122"/>
              </a:defRPr>
            </a:lvl2pPr>
            <a:lvl3pPr>
              <a:defRPr sz="1800">
                <a:latin typeface="黑体" panose="02010609060101010101" pitchFamily="49" charset="-122"/>
                <a:ea typeface="黑体" panose="02010609060101010101" pitchFamily="49" charset="-122"/>
              </a:defRPr>
            </a:lvl3pPr>
            <a:lvl4pPr>
              <a:defRPr sz="1600">
                <a:latin typeface="黑体" panose="02010609060101010101" pitchFamily="49" charset="-122"/>
                <a:ea typeface="黑体" panose="02010609060101010101" pitchFamily="49" charset="-122"/>
              </a:defRPr>
            </a:lvl4pPr>
            <a:lvl5pPr>
              <a:defRPr sz="1600">
                <a:latin typeface="黑体" panose="02010609060101010101" pitchFamily="49" charset="-122"/>
                <a:ea typeface="黑体" panose="02010609060101010101" pitchFamily="49" charset="-122"/>
              </a:defRPr>
            </a:lvl5pPr>
          </a:lstStyle>
          <a:p>
            <a:pPr lvl="0"/>
            <a:r>
              <a:rPr lang="zh-CN" altLang="en-US" dirty="0"/>
              <a:t>文字</a:t>
            </a:r>
          </a:p>
        </p:txBody>
      </p:sp>
      <p:sp>
        <p:nvSpPr>
          <p:cNvPr id="18" name="图片占位符 17">
            <a:extLst>
              <a:ext uri="{FF2B5EF4-FFF2-40B4-BE49-F238E27FC236}">
                <a16:creationId xmlns:a16="http://schemas.microsoft.com/office/drawing/2014/main" id="{C55AB8C2-C7DE-4F1D-88A8-494C9CEB3125}"/>
              </a:ext>
            </a:extLst>
          </p:cNvPr>
          <p:cNvSpPr>
            <a:spLocks noGrp="1"/>
          </p:cNvSpPr>
          <p:nvPr>
            <p:ph type="pic" sz="quarter" idx="13"/>
          </p:nvPr>
        </p:nvSpPr>
        <p:spPr>
          <a:xfrm>
            <a:off x="1277937" y="1383030"/>
            <a:ext cx="6751637" cy="3571875"/>
          </a:xfrm>
          <a:prstGeom prst="rect">
            <a:avLst/>
          </a:prstGeom>
        </p:spPr>
        <p:txBody>
          <a:bodyPr/>
          <a:lstStyle/>
          <a:p>
            <a:endParaRPr lang="zh-CN" altLang="en-US"/>
          </a:p>
        </p:txBody>
      </p:sp>
      <p:sp>
        <p:nvSpPr>
          <p:cNvPr id="19" name="文本占位符 14">
            <a:extLst>
              <a:ext uri="{FF2B5EF4-FFF2-40B4-BE49-F238E27FC236}">
                <a16:creationId xmlns:a16="http://schemas.microsoft.com/office/drawing/2014/main" id="{07AF4C3C-A0C6-4BED-BE3B-F345C9B2D851}"/>
              </a:ext>
            </a:extLst>
          </p:cNvPr>
          <p:cNvSpPr>
            <a:spLocks noGrp="1"/>
          </p:cNvSpPr>
          <p:nvPr>
            <p:ph type="body" sz="quarter" idx="14" hasCustomPrompt="1"/>
          </p:nvPr>
        </p:nvSpPr>
        <p:spPr>
          <a:xfrm>
            <a:off x="3520280" y="5179695"/>
            <a:ext cx="2266949" cy="590550"/>
          </a:xfrm>
          <a:prstGeom prst="rect">
            <a:avLst/>
          </a:prstGeom>
        </p:spPr>
        <p:txBody>
          <a:bodyPr/>
          <a:lstStyle>
            <a:lvl1pPr marL="0" indent="0" algn="ctr">
              <a:buNone/>
              <a:defRPr sz="1800">
                <a:latin typeface="+mn-ea"/>
                <a:ea typeface="+mn-ea"/>
              </a:defRPr>
            </a:lvl1pPr>
            <a:lvl2pPr>
              <a:defRPr sz="2000">
                <a:latin typeface="黑体" panose="02010609060101010101" pitchFamily="49" charset="-122"/>
                <a:ea typeface="黑体" panose="02010609060101010101" pitchFamily="49" charset="-122"/>
              </a:defRPr>
            </a:lvl2pPr>
            <a:lvl3pPr>
              <a:defRPr sz="1800">
                <a:latin typeface="黑体" panose="02010609060101010101" pitchFamily="49" charset="-122"/>
                <a:ea typeface="黑体" panose="02010609060101010101" pitchFamily="49" charset="-122"/>
              </a:defRPr>
            </a:lvl3pPr>
            <a:lvl4pPr>
              <a:defRPr sz="1600">
                <a:latin typeface="黑体" panose="02010609060101010101" pitchFamily="49" charset="-122"/>
                <a:ea typeface="黑体" panose="02010609060101010101" pitchFamily="49" charset="-122"/>
              </a:defRPr>
            </a:lvl4pPr>
            <a:lvl5pPr>
              <a:defRPr sz="1600">
                <a:latin typeface="黑体" panose="02010609060101010101" pitchFamily="49" charset="-122"/>
                <a:ea typeface="黑体" panose="02010609060101010101" pitchFamily="49" charset="-122"/>
              </a:defRPr>
            </a:lvl5pPr>
          </a:lstStyle>
          <a:p>
            <a:pPr lvl="0"/>
            <a:r>
              <a:rPr lang="zh-CN" altLang="en-US" dirty="0"/>
              <a:t>图片描述</a:t>
            </a:r>
          </a:p>
        </p:txBody>
      </p:sp>
    </p:spTree>
    <p:extLst>
      <p:ext uri="{BB962C8B-B14F-4D97-AF65-F5344CB8AC3E}">
        <p14:creationId xmlns:p14="http://schemas.microsoft.com/office/powerpoint/2010/main" val="18532697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小图+多字">
    <p:spTree>
      <p:nvGrpSpPr>
        <p:cNvPr id="1" name=""/>
        <p:cNvGrpSpPr/>
        <p:nvPr/>
      </p:nvGrpSpPr>
      <p:grpSpPr>
        <a:xfrm>
          <a:off x="0" y="0"/>
          <a:ext cx="0" cy="0"/>
          <a:chOff x="0" y="0"/>
          <a:chExt cx="0" cy="0"/>
        </a:xfrm>
      </p:grpSpPr>
      <p:sp>
        <p:nvSpPr>
          <p:cNvPr id="10" name="矩形: 圆角 7">
            <a:extLst>
              <a:ext uri="{FF2B5EF4-FFF2-40B4-BE49-F238E27FC236}">
                <a16:creationId xmlns:a16="http://schemas.microsoft.com/office/drawing/2014/main" id="{FDB989B8-524F-433E-978D-D3ED452B8384}"/>
              </a:ext>
            </a:extLst>
          </p:cNvPr>
          <p:cNvSpPr/>
          <p:nvPr userDrawn="1"/>
        </p:nvSpPr>
        <p:spPr>
          <a:xfrm>
            <a:off x="7142480" y="1329055"/>
            <a:ext cx="3317240" cy="4616450"/>
          </a:xfrm>
          <a:prstGeom prst="roundRect">
            <a:avLst>
              <a:gd name="adj" fmla="val 0"/>
            </a:avLst>
          </a:prstGeom>
          <a:solidFill>
            <a:srgbClr val="74C8A6"/>
          </a:solidFill>
          <a:ln>
            <a:noFill/>
          </a:ln>
          <a:effectLst>
            <a:outerShdw blurRad="254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2000" b="1">
              <a:solidFill>
                <a:schemeClr val="bg1"/>
              </a:solidFill>
              <a:effectLst/>
              <a:latin typeface="Noto Sans S Chinese Medium" panose="020B0600000000000000" pitchFamily="34" charset="-122"/>
              <a:ea typeface="Noto Sans S Chinese Medium" panose="020B0600000000000000" pitchFamily="34" charset="-122"/>
              <a:cs typeface="Noto Sans S Chinese Medium" panose="020B0600000000000000" pitchFamily="34" charset="-122"/>
              <a:sym typeface="+mn-ea"/>
            </a:endParaRPr>
          </a:p>
        </p:txBody>
      </p:sp>
      <p:pic>
        <p:nvPicPr>
          <p:cNvPr id="11" name="片 75">
            <a:extLst>
              <a:ext uri="{FF2B5EF4-FFF2-40B4-BE49-F238E27FC236}">
                <a16:creationId xmlns:a16="http://schemas.microsoft.com/office/drawing/2014/main" id="{5EE30A55-77C3-4E9C-8FB5-29CACDCBD21F}"/>
              </a:ext>
            </a:extLst>
          </p:cNvPr>
          <p:cNvPicPr>
            <a:picLocks noChangeAspect="1"/>
          </p:cNvPicPr>
          <p:nvPr userDrawn="1"/>
        </p:nvPicPr>
        <p:blipFill>
          <a:blip r:embed="rId2" cstate="email"/>
          <a:stretch>
            <a:fillRect/>
          </a:stretch>
        </p:blipFill>
        <p:spPr>
          <a:xfrm>
            <a:off x="4900930" y="1737360"/>
            <a:ext cx="5978525" cy="3984625"/>
          </a:xfrm>
          <a:prstGeom prst="rect">
            <a:avLst/>
          </a:prstGeom>
        </p:spPr>
      </p:pic>
      <p:sp>
        <p:nvSpPr>
          <p:cNvPr id="13" name="矩形 12">
            <a:extLst>
              <a:ext uri="{FF2B5EF4-FFF2-40B4-BE49-F238E27FC236}">
                <a16:creationId xmlns:a16="http://schemas.microsoft.com/office/drawing/2014/main" id="{1C79F52A-AD4E-4344-831D-9184570003B6}"/>
              </a:ext>
            </a:extLst>
          </p:cNvPr>
          <p:cNvSpPr/>
          <p:nvPr userDrawn="1"/>
        </p:nvSpPr>
        <p:spPr>
          <a:xfrm>
            <a:off x="5972810" y="2279650"/>
            <a:ext cx="3873500" cy="218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descr="00000">
            <a:extLst>
              <a:ext uri="{FF2B5EF4-FFF2-40B4-BE49-F238E27FC236}">
                <a16:creationId xmlns:a16="http://schemas.microsoft.com/office/drawing/2014/main" id="{59655EFB-F6EF-4793-A8BA-5529454C8C88}"/>
              </a:ext>
            </a:extLst>
          </p:cNvPr>
          <p:cNvPicPr>
            <a:picLocks noChangeAspect="1"/>
          </p:cNvPicPr>
          <p:nvPr userDrawn="1"/>
        </p:nvPicPr>
        <p:blipFill>
          <a:blip r:embed="rId3"/>
          <a:stretch>
            <a:fillRect/>
          </a:stretch>
        </p:blipFill>
        <p:spPr>
          <a:xfrm>
            <a:off x="159385" y="6189345"/>
            <a:ext cx="2237105" cy="561975"/>
          </a:xfrm>
          <a:prstGeom prst="rect">
            <a:avLst/>
          </a:prstGeom>
        </p:spPr>
      </p:pic>
      <p:sp>
        <p:nvSpPr>
          <p:cNvPr id="17" name="图片占位符 12">
            <a:extLst>
              <a:ext uri="{FF2B5EF4-FFF2-40B4-BE49-F238E27FC236}">
                <a16:creationId xmlns:a16="http://schemas.microsoft.com/office/drawing/2014/main" id="{13230CA5-193A-4244-A7E8-AE7E033D198B}"/>
              </a:ext>
            </a:extLst>
          </p:cNvPr>
          <p:cNvSpPr>
            <a:spLocks noGrp="1"/>
          </p:cNvSpPr>
          <p:nvPr>
            <p:ph type="pic" sz="quarter" idx="10"/>
          </p:nvPr>
        </p:nvSpPr>
        <p:spPr>
          <a:xfrm>
            <a:off x="5972811" y="2279650"/>
            <a:ext cx="3873500" cy="2184400"/>
          </a:xfrm>
          <a:prstGeom prst="rect">
            <a:avLst/>
          </a:prstGeom>
        </p:spPr>
        <p:txBody>
          <a:bodyPr/>
          <a:lstStyle/>
          <a:p>
            <a:endParaRPr lang="zh-CN" altLang="en-US"/>
          </a:p>
        </p:txBody>
      </p:sp>
      <p:sp>
        <p:nvSpPr>
          <p:cNvPr id="18" name="文本占位符 14">
            <a:extLst>
              <a:ext uri="{FF2B5EF4-FFF2-40B4-BE49-F238E27FC236}">
                <a16:creationId xmlns:a16="http://schemas.microsoft.com/office/drawing/2014/main" id="{DAA3C865-9DA6-4720-987C-2E4C88F880C5}"/>
              </a:ext>
            </a:extLst>
          </p:cNvPr>
          <p:cNvSpPr>
            <a:spLocks noGrp="1"/>
          </p:cNvSpPr>
          <p:nvPr>
            <p:ph type="body" sz="quarter" idx="11" hasCustomPrompt="1"/>
          </p:nvPr>
        </p:nvSpPr>
        <p:spPr>
          <a:xfrm>
            <a:off x="1639251" y="2205672"/>
            <a:ext cx="3653157" cy="2729865"/>
          </a:xfrm>
          <a:prstGeom prst="rect">
            <a:avLst/>
          </a:prstGeom>
        </p:spPr>
        <p:txBody>
          <a:bodyPr/>
          <a:lstStyle>
            <a:lvl1pPr marL="0" indent="0">
              <a:buNone/>
              <a:defRPr sz="2400">
                <a:latin typeface="+mn-ea"/>
                <a:ea typeface="+mn-ea"/>
              </a:defRPr>
            </a:lvl1pPr>
            <a:lvl2pPr>
              <a:defRPr sz="2000">
                <a:latin typeface="黑体" panose="02010609060101010101" pitchFamily="49" charset="-122"/>
                <a:ea typeface="黑体" panose="02010609060101010101" pitchFamily="49" charset="-122"/>
              </a:defRPr>
            </a:lvl2pPr>
            <a:lvl3pPr>
              <a:defRPr sz="1800">
                <a:latin typeface="黑体" panose="02010609060101010101" pitchFamily="49" charset="-122"/>
                <a:ea typeface="黑体" panose="02010609060101010101" pitchFamily="49" charset="-122"/>
              </a:defRPr>
            </a:lvl3pPr>
            <a:lvl4pPr>
              <a:defRPr sz="1600">
                <a:latin typeface="黑体" panose="02010609060101010101" pitchFamily="49" charset="-122"/>
                <a:ea typeface="黑体" panose="02010609060101010101" pitchFamily="49" charset="-122"/>
              </a:defRPr>
            </a:lvl4pPr>
            <a:lvl5pPr>
              <a:defRPr sz="1600">
                <a:latin typeface="黑体" panose="02010609060101010101" pitchFamily="49" charset="-122"/>
                <a:ea typeface="黑体" panose="02010609060101010101" pitchFamily="49" charset="-122"/>
              </a:defRPr>
            </a:lvl5pPr>
          </a:lstStyle>
          <a:p>
            <a:pPr lvl="0"/>
            <a:r>
              <a:rPr lang="zh-CN" altLang="en-US" dirty="0"/>
              <a:t>文字</a:t>
            </a:r>
          </a:p>
        </p:txBody>
      </p:sp>
      <p:sp>
        <p:nvSpPr>
          <p:cNvPr id="19" name="文本占位符 16">
            <a:extLst>
              <a:ext uri="{FF2B5EF4-FFF2-40B4-BE49-F238E27FC236}">
                <a16:creationId xmlns:a16="http://schemas.microsoft.com/office/drawing/2014/main" id="{47E1DE75-D86C-4868-904C-8FC4458A0016}"/>
              </a:ext>
            </a:extLst>
          </p:cNvPr>
          <p:cNvSpPr>
            <a:spLocks noGrp="1"/>
          </p:cNvSpPr>
          <p:nvPr>
            <p:ph type="body" sz="quarter" idx="12" hasCustomPrompt="1"/>
          </p:nvPr>
        </p:nvSpPr>
        <p:spPr>
          <a:xfrm>
            <a:off x="491490" y="425768"/>
            <a:ext cx="5604510" cy="635000"/>
          </a:xfrm>
          <a:prstGeom prst="rect">
            <a:avLst/>
          </a:prstGeom>
        </p:spPr>
        <p:txBody>
          <a:bodyPr/>
          <a:lstStyle>
            <a:lvl1pPr marL="0" indent="0">
              <a:buNone/>
              <a:defRPr sz="3200" b="1">
                <a:solidFill>
                  <a:schemeClr val="bg1"/>
                </a:solidFill>
                <a:ea typeface="字魂105号-简雅黑" panose="00000500000000000000"/>
              </a:defRPr>
            </a:lvl1pPr>
          </a:lstStyle>
          <a:p>
            <a:pPr lvl="0"/>
            <a:r>
              <a:rPr lang="zh-CN" altLang="en-US" dirty="0"/>
              <a:t>标题名称</a:t>
            </a:r>
          </a:p>
        </p:txBody>
      </p:sp>
    </p:spTree>
    <p:extLst>
      <p:ext uri="{BB962C8B-B14F-4D97-AF65-F5344CB8AC3E}">
        <p14:creationId xmlns:p14="http://schemas.microsoft.com/office/powerpoint/2010/main" val="26322162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74C8A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1905900"/>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 id="214748365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market.aliyun.com/products/57096001/cmapi011242.html?spm=5176.730005-56928004.0.0.Es4AU9" TargetMode="External"/><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A647A90E-7EBB-4A90-9605-557ABCFD5915}"/>
              </a:ext>
            </a:extLst>
          </p:cNvPr>
          <p:cNvSpPr>
            <a:spLocks noGrp="1"/>
          </p:cNvSpPr>
          <p:nvPr>
            <p:ph type="body" sz="quarter" idx="10"/>
          </p:nvPr>
        </p:nvSpPr>
        <p:spPr/>
        <p:txBody>
          <a:bodyPr/>
          <a:lstStyle/>
          <a:p>
            <a:pPr lvl="0" algn="dist">
              <a:lnSpc>
                <a:spcPct val="100000"/>
              </a:lnSpc>
              <a:spcBef>
                <a:spcPts val="0"/>
              </a:spcBef>
              <a:defRPr/>
            </a:pPr>
            <a:r>
              <a:rPr lang="en-US" altLang="zh-CN" b="1" spc="-300" dirty="0">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App Inventor </a:t>
            </a:r>
          </a:p>
          <a:p>
            <a:pPr lvl="0" algn="dist">
              <a:lnSpc>
                <a:spcPct val="100000"/>
              </a:lnSpc>
              <a:spcBef>
                <a:spcPts val="0"/>
              </a:spcBef>
              <a:defRPr/>
            </a:pPr>
            <a:r>
              <a:rPr lang="zh-CN" altLang="en-US" b="1" spc="-300" dirty="0">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创意趣味编程</a:t>
            </a:r>
          </a:p>
          <a:p>
            <a:endParaRPr lang="zh-CN" altLang="en-US" dirty="0"/>
          </a:p>
        </p:txBody>
      </p:sp>
      <p:sp>
        <p:nvSpPr>
          <p:cNvPr id="8" name="文本占位符 7">
            <a:extLst>
              <a:ext uri="{FF2B5EF4-FFF2-40B4-BE49-F238E27FC236}">
                <a16:creationId xmlns:a16="http://schemas.microsoft.com/office/drawing/2014/main" id="{C0C36C16-8369-46D6-B402-908D4F53EFA6}"/>
              </a:ext>
            </a:extLst>
          </p:cNvPr>
          <p:cNvSpPr>
            <a:spLocks noGrp="1"/>
          </p:cNvSpPr>
          <p:nvPr>
            <p:ph type="body" sz="quarter" idx="11"/>
          </p:nvPr>
        </p:nvSpPr>
        <p:spPr/>
        <p:txBody>
          <a:bodyPr/>
          <a:lstStyle/>
          <a:p>
            <a:r>
              <a:rPr lang="zh-CN" altLang="en-US" dirty="0"/>
              <a:t>环境监测（</a:t>
            </a:r>
            <a:r>
              <a:rPr lang="en-US" altLang="zh-CN" dirty="0"/>
              <a:t>1</a:t>
            </a:r>
            <a:r>
              <a:rPr lang="zh-CN" altLang="en-US" dirty="0"/>
              <a:t>）</a:t>
            </a:r>
          </a:p>
          <a:p>
            <a:endParaRPr lang="zh-CN" altLang="en-US" dirty="0"/>
          </a:p>
        </p:txBody>
      </p:sp>
    </p:spTree>
    <p:extLst>
      <p:ext uri="{BB962C8B-B14F-4D97-AF65-F5344CB8AC3E}">
        <p14:creationId xmlns:p14="http://schemas.microsoft.com/office/powerpoint/2010/main" val="23946000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231F1611-27CA-4A1A-96A2-B9A17E063220}"/>
              </a:ext>
            </a:extLst>
          </p:cNvPr>
          <p:cNvSpPr>
            <a:spLocks noGrp="1"/>
          </p:cNvSpPr>
          <p:nvPr>
            <p:ph type="body" sz="quarter" idx="12"/>
          </p:nvPr>
        </p:nvSpPr>
        <p:spPr/>
        <p:txBody>
          <a:bodyPr/>
          <a:lstStyle/>
          <a:p>
            <a:r>
              <a:rPr lang="zh-CN" altLang="en-US" dirty="0">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了解</a:t>
            </a:r>
            <a:r>
              <a:rPr lang="en-US" altLang="zh-CN" dirty="0">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API</a:t>
            </a:r>
          </a:p>
          <a:p>
            <a:endParaRPr lang="zh-CN" altLang="en-US" dirty="0"/>
          </a:p>
        </p:txBody>
      </p:sp>
      <p:sp>
        <p:nvSpPr>
          <p:cNvPr id="6" name="矩形 5">
            <a:extLst>
              <a:ext uri="{FF2B5EF4-FFF2-40B4-BE49-F238E27FC236}">
                <a16:creationId xmlns:a16="http://schemas.microsoft.com/office/drawing/2014/main" id="{761F6146-54EF-45BD-85BC-DA850CD551DC}"/>
              </a:ext>
            </a:extLst>
          </p:cNvPr>
          <p:cNvSpPr/>
          <p:nvPr/>
        </p:nvSpPr>
        <p:spPr>
          <a:xfrm>
            <a:off x="5008678" y="2885263"/>
            <a:ext cx="6096000" cy="2862322"/>
          </a:xfrm>
          <a:prstGeom prst="rect">
            <a:avLst/>
          </a:prstGeom>
        </p:spPr>
        <p:txBody>
          <a:bodyPr>
            <a:spAutoFit/>
          </a:bodyPr>
          <a:lstStyle/>
          <a:p>
            <a:pPr>
              <a:spcBef>
                <a:spcPct val="50000"/>
              </a:spcBef>
              <a:buFontTx/>
              <a:buChar char="•"/>
            </a:pPr>
            <a:r>
              <a:rPr lang="zh-CN" altLang="en-US" sz="2000" dirty="0"/>
              <a:t> 提供应用程序与开发人员基于某软件或硬件得以访问一组例程的能力，而又无需访问源码，或理解内部工作机制的细节。</a:t>
            </a:r>
            <a:endParaRPr kumimoji="1" lang="en-US" altLang="zh-CN" sz="2000" dirty="0"/>
          </a:p>
          <a:p>
            <a:pPr>
              <a:spcBef>
                <a:spcPct val="50000"/>
              </a:spcBef>
              <a:buFontTx/>
              <a:buChar char="•"/>
            </a:pPr>
            <a:r>
              <a:rPr kumimoji="1" lang="zh-CN" altLang="en-US" sz="2000" dirty="0"/>
              <a:t> 可以简单地理解为，</a:t>
            </a:r>
            <a:r>
              <a:rPr kumimoji="1" lang="en-US" altLang="zh-CN" sz="2000" dirty="0"/>
              <a:t>API</a:t>
            </a:r>
            <a:r>
              <a:rPr kumimoji="1" lang="zh-CN" altLang="en-US" sz="2000" dirty="0"/>
              <a:t>是已经由别人写好的、具有各种各样功能的“过程”逻辑块。</a:t>
            </a:r>
            <a:endParaRPr kumimoji="1" lang="en-US" altLang="zh-CN" sz="2000" dirty="0"/>
          </a:p>
          <a:p>
            <a:pPr>
              <a:spcBef>
                <a:spcPct val="50000"/>
              </a:spcBef>
              <a:buFontTx/>
              <a:buChar char="•"/>
            </a:pPr>
            <a:r>
              <a:rPr kumimoji="1" lang="en-US" altLang="zh-CN" sz="2000" dirty="0"/>
              <a:t> </a:t>
            </a:r>
            <a:r>
              <a:rPr kumimoji="1" lang="zh-CN" altLang="en-US" sz="2000" dirty="0"/>
              <a:t>当我们需要用到某种功能时，例如这次需要用到的查询天气情况，就可以调用别人已经写好的天气查询</a:t>
            </a:r>
            <a:r>
              <a:rPr kumimoji="1" lang="en-US" altLang="zh-CN" sz="2000" dirty="0"/>
              <a:t>API</a:t>
            </a:r>
            <a:r>
              <a:rPr kumimoji="1" lang="zh-CN" altLang="en-US" sz="2000" dirty="0"/>
              <a:t>，直接获取天气信息。</a:t>
            </a:r>
            <a:endParaRPr kumimoji="1" lang="en-US" altLang="zh-CN" sz="2000" dirty="0"/>
          </a:p>
        </p:txBody>
      </p:sp>
      <p:pic>
        <p:nvPicPr>
          <p:cNvPr id="7" name="图片 6">
            <a:extLst>
              <a:ext uri="{FF2B5EF4-FFF2-40B4-BE49-F238E27FC236}">
                <a16:creationId xmlns:a16="http://schemas.microsoft.com/office/drawing/2014/main" id="{8DF65281-98D9-4CA1-880C-0B11BEE89A3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42964" b="6216"/>
          <a:stretch/>
        </p:blipFill>
        <p:spPr>
          <a:xfrm>
            <a:off x="446385" y="1602918"/>
            <a:ext cx="4641809" cy="429063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8" name="Text Box 3">
            <a:extLst>
              <a:ext uri="{FF2B5EF4-FFF2-40B4-BE49-F238E27FC236}">
                <a16:creationId xmlns:a16="http://schemas.microsoft.com/office/drawing/2014/main" id="{FE34F413-FBA2-4D9A-A3A5-505D09A0C237}"/>
              </a:ext>
            </a:extLst>
          </p:cNvPr>
          <p:cNvSpPr txBox="1">
            <a:spLocks noChangeArrowheads="1"/>
          </p:cNvSpPr>
          <p:nvPr/>
        </p:nvSpPr>
        <p:spPr bwMode="auto">
          <a:xfrm>
            <a:off x="4885985" y="1461025"/>
            <a:ext cx="6971718" cy="1169551"/>
          </a:xfrm>
          <a:prstGeom prst="rect">
            <a:avLst/>
          </a:prstGeom>
          <a:noFill/>
          <a:ln w="9525" algn="ctr">
            <a:noFill/>
            <a:miter lim="800000"/>
            <a:headEnd/>
            <a:tailEnd/>
          </a:ln>
        </p:spPr>
        <p:txBody>
          <a:bodyPr wrap="square">
            <a:spAutoFit/>
          </a:bodyPr>
          <a:lstStyle>
            <a:defPPr>
              <a:defRPr lang="zh-CN"/>
            </a:defPPr>
            <a:lvl1pPr>
              <a:spcBef>
                <a:spcPct val="50000"/>
              </a:spcBef>
              <a:buFontTx/>
              <a:buChar char="•"/>
              <a:defRPr kumimoji="1" sz="2000" b="1">
                <a:solidFill>
                  <a:srgbClr val="A50021"/>
                </a:solidFill>
                <a:latin typeface="黑体" pitchFamily="49" charset="-122"/>
                <a:ea typeface="黑体" pitchFamily="49" charset="-122"/>
              </a:defRPr>
            </a:lvl1pPr>
          </a:lstStyle>
          <a:p>
            <a:pPr>
              <a:buNone/>
            </a:pPr>
            <a:r>
              <a:rPr lang="en-US" altLang="zh-CN" sz="2800" dirty="0">
                <a:solidFill>
                  <a:schemeClr val="bg1"/>
                </a:solidFill>
              </a:rPr>
              <a:t>API</a:t>
            </a:r>
            <a:r>
              <a:rPr lang="zh-CN" altLang="en-US" sz="2800" dirty="0">
                <a:solidFill>
                  <a:schemeClr val="bg1"/>
                </a:solidFill>
              </a:rPr>
              <a:t>（</a:t>
            </a:r>
            <a:r>
              <a:rPr lang="en-US" altLang="zh-CN" sz="2800" dirty="0">
                <a:solidFill>
                  <a:schemeClr val="bg1"/>
                </a:solidFill>
              </a:rPr>
              <a:t>Application </a:t>
            </a:r>
            <a:r>
              <a:rPr lang="en-US" altLang="zh-CN" sz="2800" dirty="0" err="1">
                <a:solidFill>
                  <a:schemeClr val="bg1"/>
                </a:solidFill>
              </a:rPr>
              <a:t>Programma</a:t>
            </a:r>
            <a:r>
              <a:rPr lang="en-US" altLang="zh-CN" sz="2800" dirty="0">
                <a:solidFill>
                  <a:schemeClr val="bg1"/>
                </a:solidFill>
              </a:rPr>
              <a:t> </a:t>
            </a:r>
            <a:r>
              <a:rPr lang="en-US" altLang="zh-CN" sz="2800" dirty="0" err="1">
                <a:solidFill>
                  <a:schemeClr val="bg1"/>
                </a:solidFill>
              </a:rPr>
              <a:t>Inferface</a:t>
            </a:r>
            <a:r>
              <a:rPr lang="zh-CN" altLang="en-US" sz="2800" dirty="0">
                <a:solidFill>
                  <a:schemeClr val="bg1"/>
                </a:solidFill>
              </a:rPr>
              <a:t>）</a:t>
            </a:r>
            <a:endParaRPr lang="en-US" altLang="zh-CN" sz="2800" dirty="0">
              <a:solidFill>
                <a:schemeClr val="bg1"/>
              </a:solidFill>
            </a:endParaRPr>
          </a:p>
          <a:p>
            <a:pPr>
              <a:buNone/>
            </a:pPr>
            <a:r>
              <a:rPr lang="zh-CN" altLang="en-US" sz="2800" dirty="0">
                <a:solidFill>
                  <a:schemeClr val="bg1"/>
                </a:solidFill>
              </a:rPr>
              <a:t>应用编程接口</a:t>
            </a:r>
          </a:p>
        </p:txBody>
      </p:sp>
    </p:spTree>
    <p:extLst>
      <p:ext uri="{BB962C8B-B14F-4D97-AF65-F5344CB8AC3E}">
        <p14:creationId xmlns:p14="http://schemas.microsoft.com/office/powerpoint/2010/main" val="3403275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231F1611-27CA-4A1A-96A2-B9A17E063220}"/>
              </a:ext>
            </a:extLst>
          </p:cNvPr>
          <p:cNvSpPr>
            <a:spLocks noGrp="1"/>
          </p:cNvSpPr>
          <p:nvPr>
            <p:ph type="body" sz="quarter" idx="12"/>
          </p:nvPr>
        </p:nvSpPr>
        <p:spPr/>
        <p:txBody>
          <a:bodyPr/>
          <a:lstStyle/>
          <a:p>
            <a:r>
              <a:rPr lang="zh-CN" altLang="en-US" dirty="0">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了解</a:t>
            </a:r>
            <a:r>
              <a:rPr lang="en-US" altLang="zh-CN" dirty="0">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API</a:t>
            </a:r>
            <a:endParaRPr lang="zh-CN" altLang="en-US" dirty="0">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9" name="矩形 8">
            <a:extLst>
              <a:ext uri="{FF2B5EF4-FFF2-40B4-BE49-F238E27FC236}">
                <a16:creationId xmlns:a16="http://schemas.microsoft.com/office/drawing/2014/main" id="{5EEB77E8-5D8E-44F0-AC1B-6627BC3A4ED3}"/>
              </a:ext>
            </a:extLst>
          </p:cNvPr>
          <p:cNvSpPr/>
          <p:nvPr/>
        </p:nvSpPr>
        <p:spPr>
          <a:xfrm>
            <a:off x="1596882" y="2165707"/>
            <a:ext cx="8328781" cy="400110"/>
          </a:xfrm>
          <a:prstGeom prst="rect">
            <a:avLst/>
          </a:prstGeom>
        </p:spPr>
        <p:txBody>
          <a:bodyPr wrap="square">
            <a:spAutoFit/>
          </a:bodyPr>
          <a:lstStyle/>
          <a:p>
            <a:pPr>
              <a:spcBef>
                <a:spcPct val="50000"/>
              </a:spcBef>
              <a:buFontTx/>
              <a:buChar char="•"/>
            </a:pPr>
            <a:r>
              <a:rPr lang="zh-CN" altLang="en-US" sz="2000" dirty="0"/>
              <a:t> 阿里云市场提供了各种功能的</a:t>
            </a:r>
            <a:r>
              <a:rPr lang="en-US" altLang="zh-CN" sz="2000" dirty="0"/>
              <a:t>API</a:t>
            </a:r>
            <a:r>
              <a:rPr lang="zh-CN" altLang="en-US" sz="2000" dirty="0"/>
              <a:t>服务，部分</a:t>
            </a:r>
            <a:r>
              <a:rPr lang="en-US" altLang="zh-CN" sz="2000" dirty="0"/>
              <a:t>API</a:t>
            </a:r>
            <a:r>
              <a:rPr lang="zh-CN" altLang="en-US" sz="2000" dirty="0"/>
              <a:t>服务需要付费才能使用</a:t>
            </a:r>
            <a:endParaRPr lang="en-US" altLang="zh-CN" sz="2000" dirty="0"/>
          </a:p>
        </p:txBody>
      </p:sp>
      <p:pic>
        <p:nvPicPr>
          <p:cNvPr id="10" name="Picture 2" descr="E:\APPInventorMaterial-master\参考\App Inventor创意趣味编程\源码资源\第8章\}XF3L51@(V2PWBYAGUDJIP1.png">
            <a:extLst>
              <a:ext uri="{FF2B5EF4-FFF2-40B4-BE49-F238E27FC236}">
                <a16:creationId xmlns:a16="http://schemas.microsoft.com/office/drawing/2014/main" id="{94DA3163-4DE2-4A3C-85ED-82807C635B62}"/>
              </a:ext>
            </a:extLst>
          </p:cNvPr>
          <p:cNvPicPr>
            <a:picLocks noChangeAspect="1" noChangeArrowheads="1"/>
          </p:cNvPicPr>
          <p:nvPr/>
        </p:nvPicPr>
        <p:blipFill>
          <a:blip r:embed="rId2" cstate="print"/>
          <a:srcRect/>
          <a:stretch>
            <a:fillRect/>
          </a:stretch>
        </p:blipFill>
        <p:spPr bwMode="auto">
          <a:xfrm>
            <a:off x="1417323" y="2652609"/>
            <a:ext cx="8472804" cy="3802754"/>
          </a:xfrm>
          <a:prstGeom prst="rect">
            <a:avLst/>
          </a:prstGeom>
          <a:noFill/>
        </p:spPr>
      </p:pic>
      <p:sp>
        <p:nvSpPr>
          <p:cNvPr id="11" name="矩形 10">
            <a:extLst>
              <a:ext uri="{FF2B5EF4-FFF2-40B4-BE49-F238E27FC236}">
                <a16:creationId xmlns:a16="http://schemas.microsoft.com/office/drawing/2014/main" id="{C96C9FC5-6C21-49A0-9760-7533D76B2775}"/>
              </a:ext>
            </a:extLst>
          </p:cNvPr>
          <p:cNvSpPr/>
          <p:nvPr/>
        </p:nvSpPr>
        <p:spPr>
          <a:xfrm>
            <a:off x="1365036" y="1344204"/>
            <a:ext cx="8664784" cy="707874"/>
          </a:xfrm>
          <a:prstGeom prst="rect">
            <a:avLst/>
          </a:prstGeom>
          <a:noFill/>
        </p:spPr>
        <p:txBody>
          <a:bodyPr wrap="none" lIns="91428" tIns="45714" rIns="91428" bIns="45714">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kumimoji="1" lang="zh-CN" altLang="zh-CN" sz="3200" dirty="0">
                <a:latin typeface="黑体" pitchFamily="49" charset="-122"/>
                <a:ea typeface="微软雅黑" pitchFamily="34" charset="-122"/>
              </a:rPr>
              <a:t>阿里云市场</a:t>
            </a:r>
            <a:r>
              <a:rPr lang="zh-CN" altLang="en-US" sz="4000" b="1" spc="51" dirty="0">
                <a:ln w="11430"/>
                <a:ea typeface="方正毡笔黑简体" pitchFamily="65" charset="-122"/>
              </a:rPr>
              <a:t> </a:t>
            </a:r>
            <a:r>
              <a:rPr lang="en-US" altLang="zh-CN" sz="2800" b="1" spc="51" dirty="0">
                <a:ln w="11430"/>
                <a:ea typeface="方正毡笔黑简体" pitchFamily="65" charset="-122"/>
              </a:rPr>
              <a:t> </a:t>
            </a:r>
            <a:r>
              <a:rPr kumimoji="1" lang="en-US" altLang="zh-CN" sz="3200" dirty="0">
                <a:latin typeface="黑体" pitchFamily="49" charset="-122"/>
                <a:ea typeface="微软雅黑" pitchFamily="34" charset="-122"/>
              </a:rPr>
              <a:t>https://market.aliyun.com/data</a:t>
            </a:r>
            <a:endParaRPr kumimoji="1" lang="zh-CN" altLang="en-US" sz="3200" dirty="0">
              <a:latin typeface="黑体" pitchFamily="49" charset="-122"/>
              <a:ea typeface="微软雅黑" pitchFamily="34" charset="-122"/>
            </a:endParaRPr>
          </a:p>
        </p:txBody>
      </p:sp>
    </p:spTree>
    <p:extLst>
      <p:ext uri="{BB962C8B-B14F-4D97-AF65-F5344CB8AC3E}">
        <p14:creationId xmlns:p14="http://schemas.microsoft.com/office/powerpoint/2010/main" val="3373656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231F1611-27CA-4A1A-96A2-B9A17E063220}"/>
              </a:ext>
            </a:extLst>
          </p:cNvPr>
          <p:cNvSpPr>
            <a:spLocks noGrp="1"/>
          </p:cNvSpPr>
          <p:nvPr>
            <p:ph type="body" sz="quarter" idx="12"/>
          </p:nvPr>
        </p:nvSpPr>
        <p:spPr/>
        <p:txBody>
          <a:bodyPr/>
          <a:lstStyle/>
          <a:p>
            <a:r>
              <a:rPr lang="zh-CN" altLang="en-US" dirty="0">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了解</a:t>
            </a:r>
            <a:r>
              <a:rPr lang="en-US" altLang="zh-CN" dirty="0">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API</a:t>
            </a:r>
            <a:endParaRPr lang="zh-CN" altLang="en-US" dirty="0">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pic>
        <p:nvPicPr>
          <p:cNvPr id="3" name="Picture 2" descr="E:\APPInventorMaterial-master\参考\App Inventor创意趣味编程\源码资源\第8章\()Z{}X]5I7@EC(CV7M0921Q.png">
            <a:extLst>
              <a:ext uri="{FF2B5EF4-FFF2-40B4-BE49-F238E27FC236}">
                <a16:creationId xmlns:a16="http://schemas.microsoft.com/office/drawing/2014/main" id="{F5A163C1-25EF-4B7E-BBB8-D46ABDCB7FA9}"/>
              </a:ext>
            </a:extLst>
          </p:cNvPr>
          <p:cNvPicPr>
            <a:picLocks noChangeAspect="1" noChangeArrowheads="1"/>
          </p:cNvPicPr>
          <p:nvPr/>
        </p:nvPicPr>
        <p:blipFill>
          <a:blip r:embed="rId2" cstate="print"/>
          <a:srcRect/>
          <a:stretch>
            <a:fillRect/>
          </a:stretch>
        </p:blipFill>
        <p:spPr bwMode="auto">
          <a:xfrm>
            <a:off x="742941" y="1039489"/>
            <a:ext cx="6065898" cy="5818511"/>
          </a:xfrm>
          <a:prstGeom prst="rect">
            <a:avLst/>
          </a:prstGeom>
          <a:noFill/>
        </p:spPr>
      </p:pic>
      <p:sp>
        <p:nvSpPr>
          <p:cNvPr id="5" name="矩形 4">
            <a:extLst>
              <a:ext uri="{FF2B5EF4-FFF2-40B4-BE49-F238E27FC236}">
                <a16:creationId xmlns:a16="http://schemas.microsoft.com/office/drawing/2014/main" id="{E37E12DE-8BF1-4967-A072-8C1BC58BDD89}"/>
              </a:ext>
            </a:extLst>
          </p:cNvPr>
          <p:cNvSpPr/>
          <p:nvPr/>
        </p:nvSpPr>
        <p:spPr>
          <a:xfrm>
            <a:off x="6769507" y="1141250"/>
            <a:ext cx="6076336" cy="738591"/>
          </a:xfrm>
          <a:prstGeom prst="rect">
            <a:avLst/>
          </a:prstGeom>
        </p:spPr>
        <p:txBody>
          <a:bodyPr wrap="square" lIns="121845" tIns="60924" rIns="121845" bIns="60924">
            <a:spAutoFit/>
          </a:bodyPr>
          <a:lstStyle/>
          <a:p>
            <a:r>
              <a:rPr kumimoji="1" lang="zh-CN" altLang="en-US" sz="2000" dirty="0">
                <a:latin typeface="黑体" pitchFamily="49" charset="-122"/>
                <a:ea typeface="微软雅黑" pitchFamily="34" charset="-122"/>
              </a:rPr>
              <a:t>阿里云市场</a:t>
            </a:r>
            <a:r>
              <a:rPr kumimoji="1" lang="en-US" altLang="zh-CN" sz="2000" dirty="0">
                <a:latin typeface="黑体" pitchFamily="49" charset="-122"/>
                <a:ea typeface="微软雅黑" pitchFamily="34" charset="-122"/>
              </a:rPr>
              <a:t>—</a:t>
            </a:r>
            <a:r>
              <a:rPr kumimoji="1" lang="zh-CN" altLang="en-US" sz="2000" dirty="0">
                <a:latin typeface="黑体" pitchFamily="49" charset="-122"/>
                <a:ea typeface="微软雅黑" pitchFamily="34" charset="-122"/>
              </a:rPr>
              <a:t>气象水利</a:t>
            </a:r>
            <a:r>
              <a:rPr kumimoji="1" lang="en-US" altLang="zh-CN" sz="2000" dirty="0">
                <a:latin typeface="黑体" pitchFamily="49" charset="-122"/>
                <a:ea typeface="微软雅黑" pitchFamily="34" charset="-122"/>
              </a:rPr>
              <a:t>—</a:t>
            </a:r>
            <a:r>
              <a:rPr kumimoji="1" lang="zh-CN" altLang="en-US" sz="2000" dirty="0">
                <a:latin typeface="黑体" pitchFamily="49" charset="-122"/>
                <a:ea typeface="微软雅黑" pitchFamily="34" charset="-122"/>
              </a:rPr>
              <a:t>全国天气预报查询</a:t>
            </a:r>
            <a:endParaRPr kumimoji="1" lang="en-US" altLang="zh-CN" sz="2000" dirty="0">
              <a:latin typeface="黑体" pitchFamily="49" charset="-122"/>
              <a:ea typeface="微软雅黑" pitchFamily="34" charset="-122"/>
            </a:endParaRPr>
          </a:p>
          <a:p>
            <a:endParaRPr lang="zh-CN" altLang="en-US" sz="2000" dirty="0"/>
          </a:p>
        </p:txBody>
      </p:sp>
      <p:sp>
        <p:nvSpPr>
          <p:cNvPr id="6" name="矩形 5">
            <a:extLst>
              <a:ext uri="{FF2B5EF4-FFF2-40B4-BE49-F238E27FC236}">
                <a16:creationId xmlns:a16="http://schemas.microsoft.com/office/drawing/2014/main" id="{EC7204A8-DF0B-4D1F-8500-E03608ADD45C}"/>
              </a:ext>
            </a:extLst>
          </p:cNvPr>
          <p:cNvSpPr/>
          <p:nvPr/>
        </p:nvSpPr>
        <p:spPr>
          <a:xfrm>
            <a:off x="6769507" y="1634773"/>
            <a:ext cx="4350775" cy="2169752"/>
          </a:xfrm>
          <a:prstGeom prst="rect">
            <a:avLst/>
          </a:prstGeom>
        </p:spPr>
        <p:txBody>
          <a:bodyPr wrap="square" lIns="121845" tIns="60924" rIns="121845" bIns="60924">
            <a:spAutoFit/>
          </a:bodyPr>
          <a:lstStyle/>
          <a:p>
            <a:r>
              <a:rPr lang="zh-CN" altLang="en-US" sz="1900" b="1" dirty="0">
                <a:hlinkClick r:id="rId3">
                  <a:extLst>
                    <a:ext uri="{A12FA001-AC4F-418D-AE19-62706E023703}">
                      <ahyp:hlinkClr xmlns:ahyp="http://schemas.microsoft.com/office/drawing/2018/hyperlinkcolor" val="tx"/>
                    </a:ext>
                  </a:extLst>
                </a:hlinkClick>
              </a:rPr>
              <a:t>具体网址如下</a:t>
            </a:r>
            <a:r>
              <a:rPr lang="zh-CN" altLang="en-US" sz="1900" b="1" dirty="0">
                <a:solidFill>
                  <a:schemeClr val="bg1"/>
                </a:solidFill>
                <a:hlinkClick r:id="rId3">
                  <a:extLst>
                    <a:ext uri="{A12FA001-AC4F-418D-AE19-62706E023703}">
                      <ahyp:hlinkClr xmlns:ahyp="http://schemas.microsoft.com/office/drawing/2018/hyperlinkcolor" val="tx"/>
                    </a:ext>
                  </a:extLst>
                </a:hlinkClick>
              </a:rPr>
              <a:t>：</a:t>
            </a:r>
            <a:r>
              <a:rPr lang="en-US" altLang="zh-CN" sz="1900" dirty="0">
                <a:solidFill>
                  <a:schemeClr val="bg1"/>
                </a:solidFill>
                <a:hlinkClick r:id="rId3">
                  <a:extLst>
                    <a:ext uri="{A12FA001-AC4F-418D-AE19-62706E023703}">
                      <ahyp:hlinkClr xmlns:ahyp="http://schemas.microsoft.com/office/drawing/2018/hyperlinkcolor" val="tx"/>
                    </a:ext>
                  </a:extLst>
                </a:hlinkClick>
              </a:rPr>
              <a:t>https://market.aliyun.com/products/57096001/cmapi011242.html?spm=5176.730005-56928004.0.0.Es4AU9#sku=yuncode524200004</a:t>
            </a:r>
            <a:endParaRPr lang="en-US" altLang="zh-CN" sz="1900" dirty="0">
              <a:solidFill>
                <a:schemeClr val="bg1"/>
              </a:solidFill>
            </a:endParaRPr>
          </a:p>
          <a:p>
            <a:endParaRPr lang="zh-CN" altLang="en-US" sz="1900" dirty="0"/>
          </a:p>
        </p:txBody>
      </p:sp>
      <p:sp>
        <p:nvSpPr>
          <p:cNvPr id="7" name="矩形 6">
            <a:extLst>
              <a:ext uri="{FF2B5EF4-FFF2-40B4-BE49-F238E27FC236}">
                <a16:creationId xmlns:a16="http://schemas.microsoft.com/office/drawing/2014/main" id="{49699C30-B786-41EB-909D-D6622AD25DB0}"/>
              </a:ext>
            </a:extLst>
          </p:cNvPr>
          <p:cNvSpPr/>
          <p:nvPr/>
        </p:nvSpPr>
        <p:spPr>
          <a:xfrm>
            <a:off x="6980904" y="3593185"/>
            <a:ext cx="4404852" cy="1477328"/>
          </a:xfrm>
          <a:prstGeom prst="rect">
            <a:avLst/>
          </a:prstGeom>
        </p:spPr>
        <p:txBody>
          <a:bodyPr wrap="square">
            <a:spAutoFit/>
          </a:bodyPr>
          <a:lstStyle/>
          <a:p>
            <a:pPr>
              <a:spcBef>
                <a:spcPct val="50000"/>
              </a:spcBef>
              <a:buFontTx/>
              <a:buChar char="•"/>
            </a:pPr>
            <a:r>
              <a:rPr lang="zh-CN" altLang="en-US" sz="2000" dirty="0"/>
              <a:t> 在上面的链接里，可以找到提供天气预报查询的</a:t>
            </a:r>
            <a:r>
              <a:rPr lang="en-US" altLang="zh-CN" sz="2000" dirty="0"/>
              <a:t>API</a:t>
            </a:r>
            <a:r>
              <a:rPr lang="zh-CN" altLang="en-US" sz="2000" dirty="0"/>
              <a:t>服务</a:t>
            </a:r>
            <a:endParaRPr lang="en-US" altLang="zh-CN" sz="2000" dirty="0"/>
          </a:p>
          <a:p>
            <a:pPr>
              <a:spcBef>
                <a:spcPct val="50000"/>
              </a:spcBef>
              <a:buFontTx/>
              <a:buChar char="•"/>
            </a:pPr>
            <a:r>
              <a:rPr kumimoji="1" lang="en-US" altLang="zh-CN" sz="2000" dirty="0"/>
              <a:t> </a:t>
            </a:r>
            <a:r>
              <a:rPr kumimoji="1" lang="zh-CN" altLang="en-US" sz="2000" dirty="0"/>
              <a:t>在</a:t>
            </a:r>
            <a:r>
              <a:rPr kumimoji="1" lang="en-US" altLang="zh-CN" sz="2000" dirty="0">
                <a:solidFill>
                  <a:srgbClr val="FF0000"/>
                </a:solidFill>
              </a:rPr>
              <a:t>API</a:t>
            </a:r>
            <a:r>
              <a:rPr kumimoji="1" lang="zh-CN" altLang="en-US" sz="2000" dirty="0">
                <a:solidFill>
                  <a:srgbClr val="FF0000"/>
                </a:solidFill>
              </a:rPr>
              <a:t>接口</a:t>
            </a:r>
            <a:r>
              <a:rPr kumimoji="1" lang="zh-CN" altLang="en-US" sz="2000" dirty="0"/>
              <a:t>里可以了解到有关如何使用该</a:t>
            </a:r>
            <a:r>
              <a:rPr kumimoji="1" lang="en-US" altLang="zh-CN" sz="2000" dirty="0"/>
              <a:t>API</a:t>
            </a:r>
            <a:r>
              <a:rPr kumimoji="1" lang="zh-CN" altLang="en-US" sz="2000" dirty="0"/>
              <a:t>的相关信息</a:t>
            </a:r>
            <a:endParaRPr kumimoji="1" lang="en-US" altLang="zh-CN" sz="2000" dirty="0"/>
          </a:p>
        </p:txBody>
      </p:sp>
    </p:spTree>
    <p:extLst>
      <p:ext uri="{BB962C8B-B14F-4D97-AF65-F5344CB8AC3E}">
        <p14:creationId xmlns:p14="http://schemas.microsoft.com/office/powerpoint/2010/main" val="1227071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231F1611-27CA-4A1A-96A2-B9A17E063220}"/>
              </a:ext>
            </a:extLst>
          </p:cNvPr>
          <p:cNvSpPr>
            <a:spLocks noGrp="1"/>
          </p:cNvSpPr>
          <p:nvPr>
            <p:ph type="body" sz="quarter" idx="12"/>
          </p:nvPr>
        </p:nvSpPr>
        <p:spPr/>
        <p:txBody>
          <a:bodyPr/>
          <a:lstStyle/>
          <a:p>
            <a:r>
              <a:rPr lang="zh-CN" altLang="en-US" dirty="0">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了解</a:t>
            </a:r>
            <a:r>
              <a:rPr lang="en-US" altLang="zh-CN" dirty="0">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API</a:t>
            </a:r>
            <a:endParaRPr lang="zh-CN" altLang="en-US" dirty="0">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3" name="矩形 2">
            <a:extLst>
              <a:ext uri="{FF2B5EF4-FFF2-40B4-BE49-F238E27FC236}">
                <a16:creationId xmlns:a16="http://schemas.microsoft.com/office/drawing/2014/main" id="{244E8E00-A466-4276-822E-FF70006F214C}"/>
              </a:ext>
            </a:extLst>
          </p:cNvPr>
          <p:cNvSpPr/>
          <p:nvPr/>
        </p:nvSpPr>
        <p:spPr>
          <a:xfrm>
            <a:off x="1140858" y="1749866"/>
            <a:ext cx="9518484" cy="861774"/>
          </a:xfrm>
          <a:prstGeom prst="rect">
            <a:avLst/>
          </a:prstGeom>
        </p:spPr>
        <p:txBody>
          <a:bodyPr wrap="square">
            <a:spAutoFit/>
          </a:bodyPr>
          <a:lstStyle/>
          <a:p>
            <a:pPr>
              <a:spcBef>
                <a:spcPct val="50000"/>
              </a:spcBef>
              <a:buFontTx/>
              <a:buChar char="•"/>
            </a:pPr>
            <a:r>
              <a:rPr lang="zh-CN" altLang="en-US" sz="2000" dirty="0"/>
              <a:t> 调用地址，我们通过这个地址来找到</a:t>
            </a:r>
            <a:r>
              <a:rPr lang="en-US" altLang="zh-CN" sz="2000" dirty="0"/>
              <a:t>API</a:t>
            </a:r>
            <a:r>
              <a:rPr lang="zh-CN" altLang="en-US" sz="2000" dirty="0"/>
              <a:t>并使用它。</a:t>
            </a:r>
            <a:endParaRPr lang="en-US" altLang="zh-CN" sz="2000" dirty="0"/>
          </a:p>
          <a:p>
            <a:pPr>
              <a:spcBef>
                <a:spcPct val="50000"/>
              </a:spcBef>
              <a:buFontTx/>
              <a:buChar char="•"/>
            </a:pPr>
            <a:r>
              <a:rPr kumimoji="1" lang="en-US" altLang="zh-CN" sz="2000" dirty="0"/>
              <a:t> </a:t>
            </a:r>
            <a:r>
              <a:rPr kumimoji="1" lang="zh-CN" altLang="en-US" sz="2000" dirty="0"/>
              <a:t>这是一个网页地址，也被称为</a:t>
            </a:r>
            <a:r>
              <a:rPr kumimoji="1" lang="en-US" altLang="zh-CN" sz="2000" dirty="0"/>
              <a:t>URL</a:t>
            </a:r>
          </a:p>
        </p:txBody>
      </p:sp>
      <p:pic>
        <p:nvPicPr>
          <p:cNvPr id="5" name="Picture 1" descr="C:\Users\Administrator\AppData\Roaming\Tencent\Users\437797390\QQ\WinTemp\RichOle\KWB_W$GS~A380(O%{G{9{%N.png">
            <a:extLst>
              <a:ext uri="{FF2B5EF4-FFF2-40B4-BE49-F238E27FC236}">
                <a16:creationId xmlns:a16="http://schemas.microsoft.com/office/drawing/2014/main" id="{F32EB9AF-7AD8-4124-9FDB-EFEAB60145F3}"/>
              </a:ext>
            </a:extLst>
          </p:cNvPr>
          <p:cNvPicPr>
            <a:picLocks noChangeAspect="1" noChangeArrowheads="1"/>
          </p:cNvPicPr>
          <p:nvPr/>
        </p:nvPicPr>
        <p:blipFill>
          <a:blip r:embed="rId2" cstate="print"/>
          <a:srcRect/>
          <a:stretch>
            <a:fillRect/>
          </a:stretch>
        </p:blipFill>
        <p:spPr bwMode="auto">
          <a:xfrm>
            <a:off x="1105526" y="983316"/>
            <a:ext cx="8632716" cy="589935"/>
          </a:xfrm>
          <a:prstGeom prst="rect">
            <a:avLst/>
          </a:prstGeom>
          <a:noFill/>
        </p:spPr>
      </p:pic>
      <p:pic>
        <p:nvPicPr>
          <p:cNvPr id="6" name="Picture 3" descr="C:\Users\Administrator\AppData\Roaming\Tencent\Users\437797390\QQ\WinTemp\RichOle\E}8F$NI064O~(Z~Y4O4WO]X.png">
            <a:extLst>
              <a:ext uri="{FF2B5EF4-FFF2-40B4-BE49-F238E27FC236}">
                <a16:creationId xmlns:a16="http://schemas.microsoft.com/office/drawing/2014/main" id="{9C3B602E-8F38-4C2A-A973-A1C2D7BF6E16}"/>
              </a:ext>
            </a:extLst>
          </p:cNvPr>
          <p:cNvPicPr>
            <a:picLocks noChangeAspect="1" noChangeArrowheads="1"/>
          </p:cNvPicPr>
          <p:nvPr/>
        </p:nvPicPr>
        <p:blipFill>
          <a:blip r:embed="rId3" cstate="print"/>
          <a:srcRect/>
          <a:stretch>
            <a:fillRect/>
          </a:stretch>
        </p:blipFill>
        <p:spPr bwMode="auto">
          <a:xfrm>
            <a:off x="1105526" y="2829156"/>
            <a:ext cx="9589148" cy="1976283"/>
          </a:xfrm>
          <a:prstGeom prst="rect">
            <a:avLst/>
          </a:prstGeom>
          <a:noFill/>
        </p:spPr>
      </p:pic>
      <p:sp>
        <p:nvSpPr>
          <p:cNvPr id="7" name="矩形 6">
            <a:extLst>
              <a:ext uri="{FF2B5EF4-FFF2-40B4-BE49-F238E27FC236}">
                <a16:creationId xmlns:a16="http://schemas.microsoft.com/office/drawing/2014/main" id="{99F4E403-61DD-421D-B023-184DEE34AD0E}"/>
              </a:ext>
            </a:extLst>
          </p:cNvPr>
          <p:cNvSpPr/>
          <p:nvPr/>
        </p:nvSpPr>
        <p:spPr>
          <a:xfrm>
            <a:off x="1060423" y="4996666"/>
            <a:ext cx="10236238" cy="1323439"/>
          </a:xfrm>
          <a:prstGeom prst="rect">
            <a:avLst/>
          </a:prstGeom>
        </p:spPr>
        <p:txBody>
          <a:bodyPr wrap="square">
            <a:spAutoFit/>
          </a:bodyPr>
          <a:lstStyle/>
          <a:p>
            <a:pPr>
              <a:spcBef>
                <a:spcPct val="50000"/>
              </a:spcBef>
              <a:buFontTx/>
              <a:buChar char="•"/>
            </a:pPr>
            <a:r>
              <a:rPr lang="zh-CN" altLang="en-US" sz="2000" dirty="0"/>
              <a:t> 请求参数，告诉这个</a:t>
            </a:r>
            <a:r>
              <a:rPr lang="en-US" altLang="zh-CN" sz="2000" dirty="0"/>
              <a:t>API</a:t>
            </a:r>
            <a:r>
              <a:rPr lang="zh-CN" altLang="en-US" sz="2000" dirty="0"/>
              <a:t>要查找哪个城市的天气。这里我们只需要了解</a:t>
            </a:r>
            <a:r>
              <a:rPr lang="en-US" altLang="zh-CN" sz="2000" dirty="0"/>
              <a:t>city</a:t>
            </a:r>
            <a:r>
              <a:rPr lang="zh-CN" altLang="en-US" sz="2000" dirty="0"/>
              <a:t>参数即可</a:t>
            </a:r>
            <a:endParaRPr lang="en-US" altLang="zh-CN" sz="2000" dirty="0"/>
          </a:p>
          <a:p>
            <a:pPr>
              <a:spcBef>
                <a:spcPct val="50000"/>
              </a:spcBef>
              <a:buFontTx/>
              <a:buChar char="•"/>
            </a:pPr>
            <a:r>
              <a:rPr kumimoji="1" lang="en-US" altLang="zh-CN" sz="2000" dirty="0"/>
              <a:t> </a:t>
            </a:r>
            <a:r>
              <a:rPr kumimoji="1" lang="zh-CN" altLang="en-US" sz="2000" dirty="0"/>
              <a:t>将参数添加到</a:t>
            </a:r>
            <a:r>
              <a:rPr kumimoji="1" lang="en-US" altLang="zh-CN" sz="2000" dirty="0"/>
              <a:t>URL</a:t>
            </a:r>
            <a:r>
              <a:rPr kumimoji="1" lang="zh-CN" altLang="en-US" sz="2000" dirty="0"/>
              <a:t>尾部即可</a:t>
            </a:r>
            <a:endParaRPr kumimoji="1" lang="en-US" altLang="zh-CN" sz="2000" dirty="0"/>
          </a:p>
          <a:p>
            <a:pPr>
              <a:spcBef>
                <a:spcPct val="50000"/>
              </a:spcBef>
              <a:buFontTx/>
              <a:buChar char="•"/>
            </a:pPr>
            <a:r>
              <a:rPr kumimoji="1" lang="en-US" altLang="zh-CN" sz="2000" dirty="0"/>
              <a:t> </a:t>
            </a:r>
            <a:r>
              <a:rPr lang="en-US" altLang="zh-CN" sz="2000" dirty="0">
                <a:solidFill>
                  <a:srgbClr val="0070C0"/>
                </a:solidFill>
              </a:rPr>
              <a:t>https://jisutianqi.market.alicloudapi.com/weather/query</a:t>
            </a:r>
            <a:r>
              <a:rPr lang="en-US" altLang="zh-CN" sz="2000" dirty="0">
                <a:solidFill>
                  <a:srgbClr val="FF0000"/>
                </a:solidFill>
              </a:rPr>
              <a:t>?city="</a:t>
            </a:r>
            <a:r>
              <a:rPr kumimoji="1" lang="zh-CN" altLang="en-US" sz="2000" dirty="0">
                <a:solidFill>
                  <a:srgbClr val="FF0000"/>
                </a:solidFill>
              </a:rPr>
              <a:t>广州</a:t>
            </a:r>
            <a:r>
              <a:rPr lang="en-US" altLang="zh-CN" sz="2000" dirty="0">
                <a:solidFill>
                  <a:srgbClr val="FF0000"/>
                </a:solidFill>
              </a:rPr>
              <a:t>"</a:t>
            </a:r>
            <a:endParaRPr kumimoji="1" lang="en-US" altLang="zh-CN" sz="2000" dirty="0">
              <a:solidFill>
                <a:srgbClr val="FF0000"/>
              </a:solidFill>
            </a:endParaRPr>
          </a:p>
        </p:txBody>
      </p:sp>
    </p:spTree>
    <p:extLst>
      <p:ext uri="{BB962C8B-B14F-4D97-AF65-F5344CB8AC3E}">
        <p14:creationId xmlns:p14="http://schemas.microsoft.com/office/powerpoint/2010/main" val="2871850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231F1611-27CA-4A1A-96A2-B9A17E063220}"/>
              </a:ext>
            </a:extLst>
          </p:cNvPr>
          <p:cNvSpPr>
            <a:spLocks noGrp="1"/>
          </p:cNvSpPr>
          <p:nvPr>
            <p:ph type="body" sz="quarter" idx="12"/>
          </p:nvPr>
        </p:nvSpPr>
        <p:spPr/>
        <p:txBody>
          <a:bodyPr/>
          <a:lstStyle/>
          <a:p>
            <a:r>
              <a:rPr lang="zh-CN" altLang="en-US" dirty="0">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了解</a:t>
            </a:r>
            <a:r>
              <a:rPr lang="en-US" altLang="zh-CN" dirty="0">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API</a:t>
            </a:r>
            <a:endParaRPr lang="zh-CN" altLang="en-US" dirty="0">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3" name="矩形 2">
            <a:extLst>
              <a:ext uri="{FF2B5EF4-FFF2-40B4-BE49-F238E27FC236}">
                <a16:creationId xmlns:a16="http://schemas.microsoft.com/office/drawing/2014/main" id="{BEBF0878-28A1-4989-93BB-64DC7E494379}"/>
              </a:ext>
            </a:extLst>
          </p:cNvPr>
          <p:cNvSpPr/>
          <p:nvPr/>
        </p:nvSpPr>
        <p:spPr>
          <a:xfrm>
            <a:off x="1321582" y="2192089"/>
            <a:ext cx="9518484" cy="400110"/>
          </a:xfrm>
          <a:prstGeom prst="rect">
            <a:avLst/>
          </a:prstGeom>
        </p:spPr>
        <p:txBody>
          <a:bodyPr wrap="square">
            <a:spAutoFit/>
          </a:bodyPr>
          <a:lstStyle/>
          <a:p>
            <a:pPr>
              <a:spcBef>
                <a:spcPct val="50000"/>
              </a:spcBef>
              <a:buFontTx/>
              <a:buChar char="•"/>
            </a:pPr>
            <a:r>
              <a:rPr lang="zh-CN" altLang="en-US" sz="2000" dirty="0"/>
              <a:t> </a:t>
            </a:r>
            <a:r>
              <a:rPr lang="en-US" altLang="zh-CN" sz="2000" dirty="0"/>
              <a:t>Web</a:t>
            </a:r>
            <a:r>
              <a:rPr lang="zh-CN" altLang="en-US" sz="2000" dirty="0"/>
              <a:t>请求有</a:t>
            </a:r>
            <a:r>
              <a:rPr lang="en-US" altLang="zh-CN" sz="2000" dirty="0"/>
              <a:t>GET</a:t>
            </a:r>
            <a:r>
              <a:rPr lang="zh-CN" altLang="en-US" sz="2000" dirty="0"/>
              <a:t>和</a:t>
            </a:r>
            <a:r>
              <a:rPr lang="en-US" altLang="zh-CN" sz="2000" dirty="0"/>
              <a:t>POST</a:t>
            </a:r>
            <a:r>
              <a:rPr lang="zh-CN" altLang="en-US" sz="2000" dirty="0"/>
              <a:t>两种方式，了解即可。</a:t>
            </a:r>
            <a:endParaRPr kumimoji="1" lang="en-US" altLang="zh-CN" sz="2000" dirty="0"/>
          </a:p>
        </p:txBody>
      </p:sp>
      <p:sp>
        <p:nvSpPr>
          <p:cNvPr id="5" name="矩形 4">
            <a:extLst>
              <a:ext uri="{FF2B5EF4-FFF2-40B4-BE49-F238E27FC236}">
                <a16:creationId xmlns:a16="http://schemas.microsoft.com/office/drawing/2014/main" id="{8F7D9D09-D7E2-4976-89B2-E183EE332FF7}"/>
              </a:ext>
            </a:extLst>
          </p:cNvPr>
          <p:cNvSpPr/>
          <p:nvPr/>
        </p:nvSpPr>
        <p:spPr>
          <a:xfrm>
            <a:off x="1311748" y="3553857"/>
            <a:ext cx="10236238" cy="707886"/>
          </a:xfrm>
          <a:prstGeom prst="rect">
            <a:avLst/>
          </a:prstGeom>
        </p:spPr>
        <p:txBody>
          <a:bodyPr wrap="square">
            <a:spAutoFit/>
          </a:bodyPr>
          <a:lstStyle/>
          <a:p>
            <a:pPr>
              <a:spcBef>
                <a:spcPct val="50000"/>
              </a:spcBef>
              <a:buFontTx/>
              <a:buChar char="•"/>
            </a:pPr>
            <a:r>
              <a:rPr lang="zh-CN" altLang="en-US" sz="2000" dirty="0"/>
              <a:t> 身份认证，在购买了该</a:t>
            </a:r>
            <a:r>
              <a:rPr lang="en-US" altLang="zh-CN" sz="2000" dirty="0"/>
              <a:t>API</a:t>
            </a:r>
            <a:r>
              <a:rPr lang="zh-CN" altLang="en-US" sz="2000" dirty="0"/>
              <a:t>后会得到一个</a:t>
            </a:r>
            <a:r>
              <a:rPr lang="en-US" altLang="zh-CN" sz="2000" dirty="0"/>
              <a:t>APPCODE</a:t>
            </a:r>
            <a:r>
              <a:rPr lang="zh-CN" altLang="en-US" sz="2000" dirty="0"/>
              <a:t>，作为你的购买凭证。在调用</a:t>
            </a:r>
            <a:r>
              <a:rPr lang="en-US" altLang="zh-CN" sz="2000" dirty="0"/>
              <a:t>API</a:t>
            </a:r>
            <a:r>
              <a:rPr lang="zh-CN" altLang="en-US" sz="2000" dirty="0"/>
              <a:t>时，要将</a:t>
            </a:r>
            <a:r>
              <a:rPr lang="en-US" altLang="zh-CN" sz="2000" dirty="0"/>
              <a:t>APPCODE</a:t>
            </a:r>
            <a:r>
              <a:rPr lang="zh-CN" altLang="en-US" sz="2000" dirty="0"/>
              <a:t>添加到请求头里。</a:t>
            </a:r>
            <a:endParaRPr lang="en-US" altLang="zh-CN" sz="2000" dirty="0"/>
          </a:p>
        </p:txBody>
      </p:sp>
      <p:pic>
        <p:nvPicPr>
          <p:cNvPr id="6" name="Picture 1" descr="C:\Users\Administrator\AppData\Roaming\Tencent\Users\437797390\QQ\WinTemp\RichOle\H[R~{IWNB}$2SBD38XW906R.png">
            <a:extLst>
              <a:ext uri="{FF2B5EF4-FFF2-40B4-BE49-F238E27FC236}">
                <a16:creationId xmlns:a16="http://schemas.microsoft.com/office/drawing/2014/main" id="{C9816CBD-419C-4D6C-8DD0-EB367BE1A65D}"/>
              </a:ext>
            </a:extLst>
          </p:cNvPr>
          <p:cNvPicPr>
            <a:picLocks noChangeAspect="1" noChangeArrowheads="1"/>
          </p:cNvPicPr>
          <p:nvPr/>
        </p:nvPicPr>
        <p:blipFill>
          <a:blip r:embed="rId2" cstate="print"/>
          <a:srcRect/>
          <a:stretch>
            <a:fillRect/>
          </a:stretch>
        </p:blipFill>
        <p:spPr bwMode="auto">
          <a:xfrm>
            <a:off x="1371599" y="1474836"/>
            <a:ext cx="2426117" cy="693176"/>
          </a:xfrm>
          <a:prstGeom prst="rect">
            <a:avLst/>
          </a:prstGeom>
          <a:noFill/>
        </p:spPr>
      </p:pic>
      <p:pic>
        <p:nvPicPr>
          <p:cNvPr id="7" name="Picture 2" descr="C:\Users\Administrator\AppData\Roaming\Tencent\Users\437797390\QQ\WinTemp\RichOle\4P4R7KR5QZQ4]I64%W0C`0Q.png">
            <a:extLst>
              <a:ext uri="{FF2B5EF4-FFF2-40B4-BE49-F238E27FC236}">
                <a16:creationId xmlns:a16="http://schemas.microsoft.com/office/drawing/2014/main" id="{8F2CA027-A091-47A3-BF88-A2E436DBB53E}"/>
              </a:ext>
            </a:extLst>
          </p:cNvPr>
          <p:cNvPicPr>
            <a:picLocks noChangeAspect="1" noChangeArrowheads="1"/>
          </p:cNvPicPr>
          <p:nvPr/>
        </p:nvPicPr>
        <p:blipFill>
          <a:blip r:embed="rId3" cstate="print"/>
          <a:srcRect/>
          <a:stretch>
            <a:fillRect/>
          </a:stretch>
        </p:blipFill>
        <p:spPr bwMode="auto">
          <a:xfrm>
            <a:off x="1415845" y="2875936"/>
            <a:ext cx="7005483" cy="698844"/>
          </a:xfrm>
          <a:prstGeom prst="rect">
            <a:avLst/>
          </a:prstGeom>
          <a:noFill/>
        </p:spPr>
      </p:pic>
    </p:spTree>
    <p:extLst>
      <p:ext uri="{BB962C8B-B14F-4D97-AF65-F5344CB8AC3E}">
        <p14:creationId xmlns:p14="http://schemas.microsoft.com/office/powerpoint/2010/main" val="81175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231F1611-27CA-4A1A-96A2-B9A17E063220}"/>
              </a:ext>
            </a:extLst>
          </p:cNvPr>
          <p:cNvSpPr>
            <a:spLocks noGrp="1"/>
          </p:cNvSpPr>
          <p:nvPr>
            <p:ph type="body" sz="quarter" idx="12"/>
          </p:nvPr>
        </p:nvSpPr>
        <p:spPr/>
        <p:txBody>
          <a:bodyPr/>
          <a:lstStyle/>
          <a:p>
            <a:r>
              <a:rPr lang="zh-CN" altLang="en-US" dirty="0">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了解</a:t>
            </a:r>
            <a:r>
              <a:rPr lang="en-US" altLang="zh-CN" dirty="0">
                <a:latin typeface="字魂105号-简雅黑" panose="00000500000000000000" pitchFamily="2" charset="-122"/>
                <a:ea typeface="字魂105号-简雅黑" panose="00000500000000000000" pitchFamily="2" charset="-122"/>
                <a:cs typeface="+mn-ea"/>
                <a:sym typeface="字魂105号-简雅黑" panose="00000500000000000000" pitchFamily="2" charset="-122"/>
              </a:rPr>
              <a:t>API</a:t>
            </a:r>
            <a:endParaRPr lang="zh-CN" altLang="en-US" dirty="0">
              <a:latin typeface="字魂105号-简雅黑" panose="00000500000000000000" pitchFamily="2" charset="-122"/>
              <a:ea typeface="字魂105号-简雅黑" panose="00000500000000000000" pitchFamily="2" charset="-122"/>
              <a:cs typeface="+mn-ea"/>
              <a:sym typeface="字魂105号-简雅黑" panose="00000500000000000000" pitchFamily="2" charset="-122"/>
            </a:endParaRPr>
          </a:p>
        </p:txBody>
      </p:sp>
      <p:sp>
        <p:nvSpPr>
          <p:cNvPr id="8" name="矩形 7">
            <a:extLst>
              <a:ext uri="{FF2B5EF4-FFF2-40B4-BE49-F238E27FC236}">
                <a16:creationId xmlns:a16="http://schemas.microsoft.com/office/drawing/2014/main" id="{0002E88A-991C-4049-9A8D-C47A8F62C981}"/>
              </a:ext>
            </a:extLst>
          </p:cNvPr>
          <p:cNvSpPr/>
          <p:nvPr/>
        </p:nvSpPr>
        <p:spPr>
          <a:xfrm>
            <a:off x="5839503" y="2757443"/>
            <a:ext cx="5811724" cy="1631216"/>
          </a:xfrm>
          <a:prstGeom prst="rect">
            <a:avLst/>
          </a:prstGeom>
        </p:spPr>
        <p:txBody>
          <a:bodyPr wrap="square">
            <a:spAutoFit/>
          </a:bodyPr>
          <a:lstStyle/>
          <a:p>
            <a:pPr>
              <a:spcBef>
                <a:spcPct val="50000"/>
              </a:spcBef>
              <a:buFontTx/>
              <a:buChar char="•"/>
            </a:pPr>
            <a:r>
              <a:rPr lang="zh-CN" altLang="en-US" sz="2000" dirty="0"/>
              <a:t> 在调用</a:t>
            </a:r>
            <a:r>
              <a:rPr lang="en-US" altLang="zh-CN" sz="2000" dirty="0"/>
              <a:t>API</a:t>
            </a:r>
            <a:r>
              <a:rPr lang="zh-CN" altLang="en-US" sz="2000" dirty="0"/>
              <a:t>后，</a:t>
            </a:r>
            <a:r>
              <a:rPr lang="en-US" altLang="zh-CN" sz="2000" dirty="0"/>
              <a:t>API</a:t>
            </a:r>
            <a:r>
              <a:rPr lang="zh-CN" altLang="en-US" sz="2000" dirty="0"/>
              <a:t>会将查询到的天气信息包装成</a:t>
            </a:r>
            <a:r>
              <a:rPr lang="en-US" altLang="zh-CN" sz="2000" dirty="0"/>
              <a:t>JSON</a:t>
            </a:r>
            <a:r>
              <a:rPr lang="zh-CN" altLang="en-US" sz="2000" dirty="0"/>
              <a:t>格式的数据返回回来。</a:t>
            </a:r>
            <a:endParaRPr lang="en-US" altLang="zh-CN" sz="2000" dirty="0"/>
          </a:p>
          <a:p>
            <a:pPr>
              <a:spcBef>
                <a:spcPct val="50000"/>
              </a:spcBef>
              <a:buFontTx/>
              <a:buChar char="•"/>
            </a:pPr>
            <a:r>
              <a:rPr lang="en-US" altLang="zh-CN" sz="2000" dirty="0"/>
              <a:t> JSON</a:t>
            </a:r>
            <a:r>
              <a:rPr lang="zh-CN" altLang="en-US" sz="2000" dirty="0"/>
              <a:t>格式的数据如左图所示</a:t>
            </a:r>
            <a:endParaRPr lang="en-US" altLang="zh-CN" sz="2000" dirty="0"/>
          </a:p>
          <a:p>
            <a:pPr>
              <a:spcBef>
                <a:spcPct val="50000"/>
              </a:spcBef>
              <a:buFontTx/>
              <a:buChar char="•"/>
            </a:pPr>
            <a:r>
              <a:rPr lang="en-US" altLang="zh-CN" sz="2000" dirty="0"/>
              <a:t> </a:t>
            </a:r>
            <a:r>
              <a:rPr lang="zh-CN" altLang="en-US" sz="2000" dirty="0"/>
              <a:t>有关</a:t>
            </a:r>
            <a:r>
              <a:rPr lang="en-US" altLang="zh-CN" sz="2000" dirty="0"/>
              <a:t>JSON</a:t>
            </a:r>
            <a:r>
              <a:rPr lang="zh-CN" altLang="en-US" sz="2000" dirty="0"/>
              <a:t>的更多信息将在下节展示</a:t>
            </a:r>
            <a:endParaRPr lang="en-US" altLang="zh-CN" sz="2000" dirty="0"/>
          </a:p>
        </p:txBody>
      </p:sp>
      <p:pic>
        <p:nvPicPr>
          <p:cNvPr id="9" name="Picture 3" descr="C:\Users\Administrator\AppData\Roaming\Tencent\Users\437797390\QQ\WinTemp\RichOle\KF$0EI@7RP{CX}@(K0_6N3B.png">
            <a:extLst>
              <a:ext uri="{FF2B5EF4-FFF2-40B4-BE49-F238E27FC236}">
                <a16:creationId xmlns:a16="http://schemas.microsoft.com/office/drawing/2014/main" id="{99943017-964D-46BB-B723-8D44748BD3E1}"/>
              </a:ext>
            </a:extLst>
          </p:cNvPr>
          <p:cNvPicPr>
            <a:picLocks noChangeAspect="1" noChangeArrowheads="1"/>
          </p:cNvPicPr>
          <p:nvPr/>
        </p:nvPicPr>
        <p:blipFill>
          <a:blip r:embed="rId2" cstate="print"/>
          <a:srcRect/>
          <a:stretch>
            <a:fillRect/>
          </a:stretch>
        </p:blipFill>
        <p:spPr bwMode="auto">
          <a:xfrm>
            <a:off x="5840361" y="1961537"/>
            <a:ext cx="2344994" cy="477300"/>
          </a:xfrm>
          <a:prstGeom prst="rect">
            <a:avLst/>
          </a:prstGeom>
          <a:noFill/>
        </p:spPr>
      </p:pic>
      <p:pic>
        <p:nvPicPr>
          <p:cNvPr id="10" name="Picture 2" descr="C:\Users\Administrator\AppData\Roaming\Tencent\Users\437797390\QQ\WinTemp\RichOle\8SIDDIX4QH`L$NCI@J@BC0W.png">
            <a:extLst>
              <a:ext uri="{FF2B5EF4-FFF2-40B4-BE49-F238E27FC236}">
                <a16:creationId xmlns:a16="http://schemas.microsoft.com/office/drawing/2014/main" id="{ADE7C4AE-752F-41CC-B094-9A505D4AD83E}"/>
              </a:ext>
            </a:extLst>
          </p:cNvPr>
          <p:cNvPicPr>
            <a:picLocks noChangeAspect="1" noChangeArrowheads="1"/>
          </p:cNvPicPr>
          <p:nvPr/>
        </p:nvPicPr>
        <p:blipFill>
          <a:blip r:embed="rId3" cstate="print"/>
          <a:srcRect/>
          <a:stretch>
            <a:fillRect/>
          </a:stretch>
        </p:blipFill>
        <p:spPr bwMode="auto">
          <a:xfrm>
            <a:off x="943897" y="973393"/>
            <a:ext cx="4454013" cy="5427407"/>
          </a:xfrm>
          <a:prstGeom prst="rect">
            <a:avLst/>
          </a:prstGeom>
          <a:noFill/>
        </p:spPr>
      </p:pic>
    </p:spTree>
    <p:extLst>
      <p:ext uri="{BB962C8B-B14F-4D97-AF65-F5344CB8AC3E}">
        <p14:creationId xmlns:p14="http://schemas.microsoft.com/office/powerpoint/2010/main" val="2222061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8310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9929682-F81A-4E14-9D44-B908070B8AC7}"/>
              </a:ext>
            </a:extLst>
          </p:cNvPr>
          <p:cNvSpPr>
            <a:spLocks noGrp="1"/>
          </p:cNvSpPr>
          <p:nvPr>
            <p:ph type="body" sz="quarter" idx="10"/>
          </p:nvPr>
        </p:nvSpPr>
        <p:spPr/>
        <p:txBody>
          <a:bodyPr/>
          <a:lstStyle/>
          <a:p>
            <a:r>
              <a:rPr lang="en-US" altLang="zh-CN" dirty="0"/>
              <a:t>Part1 </a:t>
            </a:r>
            <a:r>
              <a:rPr lang="zh-CN" altLang="en-US" dirty="0"/>
              <a:t>案例展示</a:t>
            </a:r>
          </a:p>
        </p:txBody>
      </p:sp>
      <p:sp>
        <p:nvSpPr>
          <p:cNvPr id="3" name="文本占位符 2">
            <a:extLst>
              <a:ext uri="{FF2B5EF4-FFF2-40B4-BE49-F238E27FC236}">
                <a16:creationId xmlns:a16="http://schemas.microsoft.com/office/drawing/2014/main" id="{35738915-A073-4926-86EB-D8708DEBAEC7}"/>
              </a:ext>
            </a:extLst>
          </p:cNvPr>
          <p:cNvSpPr>
            <a:spLocks noGrp="1"/>
          </p:cNvSpPr>
          <p:nvPr>
            <p:ph type="body" sz="quarter" idx="11"/>
          </p:nvPr>
        </p:nvSpPr>
        <p:spPr/>
        <p:txBody>
          <a:bodyPr/>
          <a:lstStyle/>
          <a:p>
            <a:r>
              <a:rPr lang="en-US" altLang="zh-CN" dirty="0"/>
              <a:t>Part3 </a:t>
            </a:r>
            <a:r>
              <a:rPr lang="zh-CN" altLang="en-US" dirty="0"/>
              <a:t>了解</a:t>
            </a:r>
            <a:r>
              <a:rPr lang="en-US" altLang="zh-CN" dirty="0"/>
              <a:t>API</a:t>
            </a:r>
            <a:endParaRPr lang="zh-CN" altLang="en-US" dirty="0"/>
          </a:p>
        </p:txBody>
      </p:sp>
      <p:sp>
        <p:nvSpPr>
          <p:cNvPr id="4" name="文本占位符 3">
            <a:extLst>
              <a:ext uri="{FF2B5EF4-FFF2-40B4-BE49-F238E27FC236}">
                <a16:creationId xmlns:a16="http://schemas.microsoft.com/office/drawing/2014/main" id="{8D2BA59C-26B8-4946-AB8F-E03416510733}"/>
              </a:ext>
            </a:extLst>
          </p:cNvPr>
          <p:cNvSpPr>
            <a:spLocks noGrp="1"/>
          </p:cNvSpPr>
          <p:nvPr>
            <p:ph type="body" sz="quarter" idx="12"/>
          </p:nvPr>
        </p:nvSpPr>
        <p:spPr/>
        <p:txBody>
          <a:bodyPr/>
          <a:lstStyle/>
          <a:p>
            <a:r>
              <a:rPr lang="en-US" altLang="zh-CN" dirty="0"/>
              <a:t>Part5 Web</a:t>
            </a:r>
            <a:r>
              <a:rPr lang="zh-CN" altLang="en-US" dirty="0"/>
              <a:t>组件</a:t>
            </a:r>
          </a:p>
        </p:txBody>
      </p:sp>
      <p:sp>
        <p:nvSpPr>
          <p:cNvPr id="5" name="文本占位符 4">
            <a:extLst>
              <a:ext uri="{FF2B5EF4-FFF2-40B4-BE49-F238E27FC236}">
                <a16:creationId xmlns:a16="http://schemas.microsoft.com/office/drawing/2014/main" id="{92DC0988-9B1C-4A4F-8501-D850CD8C3C61}"/>
              </a:ext>
            </a:extLst>
          </p:cNvPr>
          <p:cNvSpPr>
            <a:spLocks noGrp="1"/>
          </p:cNvSpPr>
          <p:nvPr>
            <p:ph type="body" sz="quarter" idx="13"/>
          </p:nvPr>
        </p:nvSpPr>
        <p:spPr/>
        <p:txBody>
          <a:bodyPr/>
          <a:lstStyle/>
          <a:p>
            <a:r>
              <a:rPr lang="en-US" altLang="zh-CN" dirty="0"/>
              <a:t>Part2 </a:t>
            </a:r>
            <a:r>
              <a:rPr lang="zh-CN" altLang="en-US" dirty="0"/>
              <a:t>组件设计</a:t>
            </a:r>
          </a:p>
        </p:txBody>
      </p:sp>
      <p:sp>
        <p:nvSpPr>
          <p:cNvPr id="6" name="文本占位符 5">
            <a:extLst>
              <a:ext uri="{FF2B5EF4-FFF2-40B4-BE49-F238E27FC236}">
                <a16:creationId xmlns:a16="http://schemas.microsoft.com/office/drawing/2014/main" id="{8215BDAC-65F3-428E-9635-D2BA35082FCB}"/>
              </a:ext>
            </a:extLst>
          </p:cNvPr>
          <p:cNvSpPr>
            <a:spLocks noGrp="1"/>
          </p:cNvSpPr>
          <p:nvPr>
            <p:ph type="body" sz="quarter" idx="14"/>
          </p:nvPr>
        </p:nvSpPr>
        <p:spPr/>
        <p:txBody>
          <a:bodyPr/>
          <a:lstStyle/>
          <a:p>
            <a:r>
              <a:rPr lang="en-US" altLang="zh-CN" dirty="0"/>
              <a:t>Part4 </a:t>
            </a:r>
            <a:r>
              <a:rPr lang="zh-CN" altLang="en-US" dirty="0"/>
              <a:t>了解</a:t>
            </a:r>
            <a:r>
              <a:rPr lang="en-US" altLang="zh-CN" dirty="0"/>
              <a:t>JSON</a:t>
            </a:r>
            <a:endParaRPr lang="zh-CN" altLang="en-US" dirty="0"/>
          </a:p>
        </p:txBody>
      </p:sp>
      <p:sp>
        <p:nvSpPr>
          <p:cNvPr id="7" name="文本占位符 6">
            <a:extLst>
              <a:ext uri="{FF2B5EF4-FFF2-40B4-BE49-F238E27FC236}">
                <a16:creationId xmlns:a16="http://schemas.microsoft.com/office/drawing/2014/main" id="{8831B883-14BF-4B05-B134-9522ED00F9EB}"/>
              </a:ext>
            </a:extLst>
          </p:cNvPr>
          <p:cNvSpPr>
            <a:spLocks noGrp="1"/>
          </p:cNvSpPr>
          <p:nvPr>
            <p:ph type="body" sz="quarter" idx="15"/>
          </p:nvPr>
        </p:nvSpPr>
        <p:spPr/>
        <p:txBody>
          <a:bodyPr/>
          <a:lstStyle/>
          <a:p>
            <a:r>
              <a:rPr lang="en-US" altLang="zh-CN" dirty="0"/>
              <a:t>Part6 </a:t>
            </a:r>
            <a:r>
              <a:rPr lang="zh-CN" altLang="en-US" dirty="0"/>
              <a:t>课堂小练</a:t>
            </a:r>
          </a:p>
        </p:txBody>
      </p:sp>
    </p:spTree>
    <p:extLst>
      <p:ext uri="{BB962C8B-B14F-4D97-AF65-F5344CB8AC3E}">
        <p14:creationId xmlns:p14="http://schemas.microsoft.com/office/powerpoint/2010/main" val="25037194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AA909B83-3691-4A8C-936B-42F863442B57}"/>
              </a:ext>
            </a:extLst>
          </p:cNvPr>
          <p:cNvSpPr>
            <a:spLocks noGrp="1"/>
          </p:cNvSpPr>
          <p:nvPr>
            <p:ph type="body" sz="quarter" idx="10"/>
          </p:nvPr>
        </p:nvSpPr>
        <p:spPr/>
        <p:txBody>
          <a:bodyPr/>
          <a:lstStyle/>
          <a:p>
            <a:r>
              <a:rPr lang="en-US" altLang="zh-CN" dirty="0"/>
              <a:t>1</a:t>
            </a:r>
            <a:endParaRPr lang="zh-CN" altLang="en-US" dirty="0"/>
          </a:p>
        </p:txBody>
      </p:sp>
      <p:sp>
        <p:nvSpPr>
          <p:cNvPr id="9" name="文本占位符 8">
            <a:extLst>
              <a:ext uri="{FF2B5EF4-FFF2-40B4-BE49-F238E27FC236}">
                <a16:creationId xmlns:a16="http://schemas.microsoft.com/office/drawing/2014/main" id="{FB823DA6-9EEA-4C1B-A9B7-36081730A954}"/>
              </a:ext>
            </a:extLst>
          </p:cNvPr>
          <p:cNvSpPr>
            <a:spLocks noGrp="1"/>
          </p:cNvSpPr>
          <p:nvPr>
            <p:ph type="body" sz="quarter" idx="11"/>
          </p:nvPr>
        </p:nvSpPr>
        <p:spPr/>
        <p:txBody>
          <a:bodyPr/>
          <a:lstStyle/>
          <a:p>
            <a:r>
              <a:rPr lang="zh-CN" altLang="en-US" dirty="0"/>
              <a:t>案例展示</a:t>
            </a:r>
          </a:p>
        </p:txBody>
      </p:sp>
    </p:spTree>
    <p:extLst>
      <p:ext uri="{BB962C8B-B14F-4D97-AF65-F5344CB8AC3E}">
        <p14:creationId xmlns:p14="http://schemas.microsoft.com/office/powerpoint/2010/main" val="1053556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B47C7F15-7405-4C92-8565-A4AFFE78FA79}"/>
              </a:ext>
            </a:extLst>
          </p:cNvPr>
          <p:cNvSpPr>
            <a:spLocks noGrp="1"/>
          </p:cNvSpPr>
          <p:nvPr>
            <p:ph type="body" sz="quarter" idx="12"/>
          </p:nvPr>
        </p:nvSpPr>
        <p:spPr/>
        <p:txBody>
          <a:bodyPr/>
          <a:lstStyle/>
          <a:p>
            <a:r>
              <a:rPr lang="zh-CN" altLang="en-US" dirty="0"/>
              <a:t>案例展示</a:t>
            </a:r>
          </a:p>
        </p:txBody>
      </p:sp>
      <p:pic>
        <p:nvPicPr>
          <p:cNvPr id="8" name="Picture 1" descr="C:\Users\Administrator\AppData\Roaming\Tencent\Users\437797390\QQ\WinTemp\RichOle\N(ZZDZQDLDZ9`BI$AQE]2(1.png">
            <a:extLst>
              <a:ext uri="{FF2B5EF4-FFF2-40B4-BE49-F238E27FC236}">
                <a16:creationId xmlns:a16="http://schemas.microsoft.com/office/drawing/2014/main" id="{E8F139C4-023E-44CF-8425-8AFA28CEF70E}"/>
              </a:ext>
            </a:extLst>
          </p:cNvPr>
          <p:cNvPicPr>
            <a:picLocks noChangeAspect="1" noChangeArrowheads="1"/>
          </p:cNvPicPr>
          <p:nvPr/>
        </p:nvPicPr>
        <p:blipFill>
          <a:blip r:embed="rId2" cstate="print"/>
          <a:srcRect/>
          <a:stretch>
            <a:fillRect/>
          </a:stretch>
        </p:blipFill>
        <p:spPr bwMode="auto">
          <a:xfrm>
            <a:off x="1386349" y="930685"/>
            <a:ext cx="3086320" cy="5484864"/>
          </a:xfrm>
          <a:prstGeom prst="rect">
            <a:avLst/>
          </a:prstGeom>
          <a:noFill/>
        </p:spPr>
      </p:pic>
      <p:pic>
        <p:nvPicPr>
          <p:cNvPr id="9" name="Picture 2">
            <a:extLst>
              <a:ext uri="{FF2B5EF4-FFF2-40B4-BE49-F238E27FC236}">
                <a16:creationId xmlns:a16="http://schemas.microsoft.com/office/drawing/2014/main" id="{B2018754-C60B-4DE0-BAF7-6DF843D6D2EC}"/>
              </a:ext>
            </a:extLst>
          </p:cNvPr>
          <p:cNvPicPr>
            <a:picLocks noChangeAspect="1" noChangeArrowheads="1"/>
          </p:cNvPicPr>
          <p:nvPr/>
        </p:nvPicPr>
        <p:blipFill>
          <a:blip r:embed="rId3" cstate="print"/>
          <a:srcRect/>
          <a:stretch>
            <a:fillRect/>
          </a:stretch>
        </p:blipFill>
        <p:spPr bwMode="auto">
          <a:xfrm>
            <a:off x="5322633" y="872766"/>
            <a:ext cx="3142942" cy="5585491"/>
          </a:xfrm>
          <a:prstGeom prst="rect">
            <a:avLst/>
          </a:prstGeom>
          <a:noFill/>
          <a:ln w="9525">
            <a:noFill/>
            <a:miter lim="800000"/>
            <a:headEnd/>
            <a:tailEnd/>
          </a:ln>
        </p:spPr>
      </p:pic>
      <p:sp>
        <p:nvSpPr>
          <p:cNvPr id="10" name="矩形 9">
            <a:extLst>
              <a:ext uri="{FF2B5EF4-FFF2-40B4-BE49-F238E27FC236}">
                <a16:creationId xmlns:a16="http://schemas.microsoft.com/office/drawing/2014/main" id="{0E41B8C8-5E7E-4F20-A1AE-D2DA9967BC83}"/>
              </a:ext>
            </a:extLst>
          </p:cNvPr>
          <p:cNvSpPr/>
          <p:nvPr/>
        </p:nvSpPr>
        <p:spPr>
          <a:xfrm>
            <a:off x="8710523" y="2959006"/>
            <a:ext cx="2748974" cy="1169551"/>
          </a:xfrm>
          <a:prstGeom prst="rect">
            <a:avLst/>
          </a:prstGeom>
        </p:spPr>
        <p:txBody>
          <a:bodyPr wrap="square">
            <a:spAutoFit/>
          </a:bodyPr>
          <a:lstStyle/>
          <a:p>
            <a:pPr>
              <a:spcBef>
                <a:spcPct val="50000"/>
              </a:spcBef>
              <a:buFontTx/>
              <a:buChar char="•"/>
            </a:pPr>
            <a:r>
              <a:rPr kumimoji="1" lang="en-US" altLang="zh-CN" sz="2000" dirty="0"/>
              <a:t> </a:t>
            </a:r>
            <a:r>
              <a:rPr kumimoji="1" lang="zh-CN" altLang="en-US" sz="2000" dirty="0"/>
              <a:t>输入城市名后点击右上角的太阳按钮</a:t>
            </a:r>
          </a:p>
          <a:p>
            <a:pPr>
              <a:spcBef>
                <a:spcPct val="50000"/>
              </a:spcBef>
              <a:buFontTx/>
              <a:buChar char="•"/>
            </a:pPr>
            <a:endParaRPr kumimoji="1" lang="zh-CN" altLang="en-US" sz="2000" dirty="0"/>
          </a:p>
        </p:txBody>
      </p:sp>
    </p:spTree>
    <p:extLst>
      <p:ext uri="{BB962C8B-B14F-4D97-AF65-F5344CB8AC3E}">
        <p14:creationId xmlns:p14="http://schemas.microsoft.com/office/powerpoint/2010/main" val="3862948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6399086E-E707-4C65-945E-DDE8769EF287}"/>
              </a:ext>
            </a:extLst>
          </p:cNvPr>
          <p:cNvSpPr>
            <a:spLocks noGrp="1"/>
          </p:cNvSpPr>
          <p:nvPr>
            <p:ph type="body" sz="quarter" idx="10"/>
          </p:nvPr>
        </p:nvSpPr>
        <p:spPr/>
        <p:txBody>
          <a:bodyPr/>
          <a:lstStyle/>
          <a:p>
            <a:r>
              <a:rPr lang="en-US" altLang="zh-CN" dirty="0"/>
              <a:t>2</a:t>
            </a:r>
            <a:endParaRPr lang="zh-CN" altLang="en-US" dirty="0"/>
          </a:p>
        </p:txBody>
      </p:sp>
      <p:sp>
        <p:nvSpPr>
          <p:cNvPr id="6" name="文本占位符 5">
            <a:extLst>
              <a:ext uri="{FF2B5EF4-FFF2-40B4-BE49-F238E27FC236}">
                <a16:creationId xmlns:a16="http://schemas.microsoft.com/office/drawing/2014/main" id="{F8357515-E0B5-4B68-9D66-E8C4304193D7}"/>
              </a:ext>
            </a:extLst>
          </p:cNvPr>
          <p:cNvSpPr>
            <a:spLocks noGrp="1"/>
          </p:cNvSpPr>
          <p:nvPr>
            <p:ph type="body" sz="quarter" idx="11"/>
          </p:nvPr>
        </p:nvSpPr>
        <p:spPr/>
        <p:txBody>
          <a:bodyPr/>
          <a:lstStyle/>
          <a:p>
            <a:r>
              <a:rPr lang="zh-CN" altLang="en-US" dirty="0"/>
              <a:t>组件设计</a:t>
            </a:r>
          </a:p>
        </p:txBody>
      </p:sp>
    </p:spTree>
    <p:extLst>
      <p:ext uri="{BB962C8B-B14F-4D97-AF65-F5344CB8AC3E}">
        <p14:creationId xmlns:p14="http://schemas.microsoft.com/office/powerpoint/2010/main" val="1350796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B47C7F15-7405-4C92-8565-A4AFFE78FA79}"/>
              </a:ext>
            </a:extLst>
          </p:cNvPr>
          <p:cNvSpPr>
            <a:spLocks noGrp="1"/>
          </p:cNvSpPr>
          <p:nvPr>
            <p:ph type="body" sz="quarter" idx="12"/>
          </p:nvPr>
        </p:nvSpPr>
        <p:spPr/>
        <p:txBody>
          <a:bodyPr/>
          <a:lstStyle/>
          <a:p>
            <a:r>
              <a:rPr lang="zh-CN" altLang="en-US" dirty="0"/>
              <a:t>案例展示</a:t>
            </a:r>
          </a:p>
        </p:txBody>
      </p:sp>
      <p:pic>
        <p:nvPicPr>
          <p:cNvPr id="13" name="Picture 2" descr="E:\APPInventorMaterial-master\myppt\V39`{X$EX})0)9OI4]2W}TI.png">
            <a:extLst>
              <a:ext uri="{FF2B5EF4-FFF2-40B4-BE49-F238E27FC236}">
                <a16:creationId xmlns:a16="http://schemas.microsoft.com/office/drawing/2014/main" id="{2526498D-BE8E-4D69-A666-E82A2832A9D2}"/>
              </a:ext>
            </a:extLst>
          </p:cNvPr>
          <p:cNvPicPr>
            <a:picLocks noChangeAspect="1" noChangeArrowheads="1"/>
          </p:cNvPicPr>
          <p:nvPr/>
        </p:nvPicPr>
        <p:blipFill>
          <a:blip r:embed="rId2" cstate="print"/>
          <a:srcRect/>
          <a:stretch>
            <a:fillRect/>
          </a:stretch>
        </p:blipFill>
        <p:spPr bwMode="auto">
          <a:xfrm>
            <a:off x="1356626" y="1010605"/>
            <a:ext cx="4508199" cy="5493434"/>
          </a:xfrm>
          <a:prstGeom prst="rect">
            <a:avLst/>
          </a:prstGeom>
          <a:noFill/>
        </p:spPr>
      </p:pic>
      <p:pic>
        <p:nvPicPr>
          <p:cNvPr id="14" name="Picture 1" descr="C:\Users\Administrator\AppData\Roaming\Tencent\Users\437797390\QQ\WinTemp\RichOle\`K{AG{BWFM0KQ98JN_]MYGH.png">
            <a:extLst>
              <a:ext uri="{FF2B5EF4-FFF2-40B4-BE49-F238E27FC236}">
                <a16:creationId xmlns:a16="http://schemas.microsoft.com/office/drawing/2014/main" id="{F3AFF209-BB52-4913-A80C-E80EA678BD1C}"/>
              </a:ext>
            </a:extLst>
          </p:cNvPr>
          <p:cNvPicPr>
            <a:picLocks noChangeAspect="1" noChangeArrowheads="1"/>
          </p:cNvPicPr>
          <p:nvPr/>
        </p:nvPicPr>
        <p:blipFill>
          <a:blip r:embed="rId3" cstate="print"/>
          <a:srcRect/>
          <a:stretch>
            <a:fillRect/>
          </a:stretch>
        </p:blipFill>
        <p:spPr bwMode="auto">
          <a:xfrm>
            <a:off x="6636772" y="1227429"/>
            <a:ext cx="2654712" cy="4893903"/>
          </a:xfrm>
          <a:prstGeom prst="rect">
            <a:avLst/>
          </a:prstGeom>
          <a:noFill/>
        </p:spPr>
      </p:pic>
      <p:sp>
        <p:nvSpPr>
          <p:cNvPr id="15" name="矩形 14">
            <a:extLst>
              <a:ext uri="{FF2B5EF4-FFF2-40B4-BE49-F238E27FC236}">
                <a16:creationId xmlns:a16="http://schemas.microsoft.com/office/drawing/2014/main" id="{3F9FF2AC-F31B-40AF-AD79-0DE4AA93FF8C}"/>
              </a:ext>
            </a:extLst>
          </p:cNvPr>
          <p:cNvSpPr/>
          <p:nvPr/>
        </p:nvSpPr>
        <p:spPr>
          <a:xfrm>
            <a:off x="6614456" y="4178282"/>
            <a:ext cx="970156" cy="3345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11D03D7A-630F-4241-80E5-AE47F4C8851C}"/>
              </a:ext>
            </a:extLst>
          </p:cNvPr>
          <p:cNvSpPr/>
          <p:nvPr/>
        </p:nvSpPr>
        <p:spPr>
          <a:xfrm>
            <a:off x="7056906" y="5756358"/>
            <a:ext cx="921971" cy="3052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13937DD5-B6CE-4272-87C3-04082091243F}"/>
              </a:ext>
            </a:extLst>
          </p:cNvPr>
          <p:cNvSpPr/>
          <p:nvPr/>
        </p:nvSpPr>
        <p:spPr>
          <a:xfrm>
            <a:off x="9394721" y="3475200"/>
            <a:ext cx="2458065" cy="1169551"/>
          </a:xfrm>
          <a:prstGeom prst="rect">
            <a:avLst/>
          </a:prstGeom>
        </p:spPr>
        <p:txBody>
          <a:bodyPr wrap="square">
            <a:spAutoFit/>
          </a:bodyPr>
          <a:lstStyle/>
          <a:p>
            <a:pPr>
              <a:spcBef>
                <a:spcPct val="50000"/>
              </a:spcBef>
              <a:buFontTx/>
              <a:buChar char="•"/>
            </a:pPr>
            <a:r>
              <a:rPr kumimoji="1" lang="en-US" altLang="zh-CN" sz="2000" dirty="0"/>
              <a:t> Web</a:t>
            </a:r>
            <a:r>
              <a:rPr kumimoji="1" lang="zh-CN" altLang="en-US" sz="2000" dirty="0"/>
              <a:t>客户端组件在如图所示位置</a:t>
            </a:r>
          </a:p>
          <a:p>
            <a:pPr>
              <a:spcBef>
                <a:spcPct val="50000"/>
              </a:spcBef>
              <a:buFontTx/>
              <a:buChar char="•"/>
            </a:pPr>
            <a:endParaRPr kumimoji="1" lang="zh-CN" altLang="en-US" sz="2000" dirty="0"/>
          </a:p>
        </p:txBody>
      </p:sp>
    </p:spTree>
    <p:extLst>
      <p:ext uri="{BB962C8B-B14F-4D97-AF65-F5344CB8AC3E}">
        <p14:creationId xmlns:p14="http://schemas.microsoft.com/office/powerpoint/2010/main" val="104691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B47C7F15-7405-4C92-8565-A4AFFE78FA79}"/>
              </a:ext>
            </a:extLst>
          </p:cNvPr>
          <p:cNvSpPr>
            <a:spLocks noGrp="1"/>
          </p:cNvSpPr>
          <p:nvPr>
            <p:ph type="body" sz="quarter" idx="12"/>
          </p:nvPr>
        </p:nvSpPr>
        <p:spPr/>
        <p:txBody>
          <a:bodyPr/>
          <a:lstStyle/>
          <a:p>
            <a:r>
              <a:rPr lang="zh-CN" altLang="en-US" dirty="0"/>
              <a:t>案例展示</a:t>
            </a:r>
          </a:p>
        </p:txBody>
      </p:sp>
      <p:graphicFrame>
        <p:nvGraphicFramePr>
          <p:cNvPr id="4" name="表格 2">
            <a:extLst>
              <a:ext uri="{FF2B5EF4-FFF2-40B4-BE49-F238E27FC236}">
                <a16:creationId xmlns:a16="http://schemas.microsoft.com/office/drawing/2014/main" id="{2D949516-CF5D-4F7F-AB1A-45F2CA3FD1F9}"/>
              </a:ext>
            </a:extLst>
          </p:cNvPr>
          <p:cNvGraphicFramePr>
            <a:graphicFrameLocks noGrp="1"/>
          </p:cNvGraphicFramePr>
          <p:nvPr>
            <p:extLst>
              <p:ext uri="{D42A27DB-BD31-4B8C-83A1-F6EECF244321}">
                <p14:modId xmlns:p14="http://schemas.microsoft.com/office/powerpoint/2010/main" val="1327202051"/>
              </p:ext>
            </p:extLst>
          </p:nvPr>
        </p:nvGraphicFramePr>
        <p:xfrm>
          <a:off x="353961" y="1322438"/>
          <a:ext cx="11429999" cy="4577075"/>
        </p:xfrm>
        <a:graphic>
          <a:graphicData uri="http://schemas.openxmlformats.org/drawingml/2006/table">
            <a:tbl>
              <a:tblPr firstRow="1" bandRow="1">
                <a:tableStyleId>{5C22544A-7EE6-4342-B048-85BDC9FD1C3A}</a:tableStyleId>
              </a:tblPr>
              <a:tblGrid>
                <a:gridCol w="1681316">
                  <a:extLst>
                    <a:ext uri="{9D8B030D-6E8A-4147-A177-3AD203B41FA5}">
                      <a16:colId xmlns:a16="http://schemas.microsoft.com/office/drawing/2014/main" val="20000"/>
                    </a:ext>
                  </a:extLst>
                </a:gridCol>
                <a:gridCol w="1607575">
                  <a:extLst>
                    <a:ext uri="{9D8B030D-6E8A-4147-A177-3AD203B41FA5}">
                      <a16:colId xmlns:a16="http://schemas.microsoft.com/office/drawing/2014/main" val="612908156"/>
                    </a:ext>
                  </a:extLst>
                </a:gridCol>
                <a:gridCol w="2979174">
                  <a:extLst>
                    <a:ext uri="{9D8B030D-6E8A-4147-A177-3AD203B41FA5}">
                      <a16:colId xmlns:a16="http://schemas.microsoft.com/office/drawing/2014/main" val="3572936572"/>
                    </a:ext>
                  </a:extLst>
                </a:gridCol>
                <a:gridCol w="1651819">
                  <a:extLst>
                    <a:ext uri="{9D8B030D-6E8A-4147-A177-3AD203B41FA5}">
                      <a16:colId xmlns:a16="http://schemas.microsoft.com/office/drawing/2014/main" val="168357171"/>
                    </a:ext>
                  </a:extLst>
                </a:gridCol>
                <a:gridCol w="3510115">
                  <a:extLst>
                    <a:ext uri="{9D8B030D-6E8A-4147-A177-3AD203B41FA5}">
                      <a16:colId xmlns:a16="http://schemas.microsoft.com/office/drawing/2014/main" val="3051647633"/>
                    </a:ext>
                  </a:extLst>
                </a:gridCol>
              </a:tblGrid>
              <a:tr h="270930">
                <a:tc>
                  <a:txBody>
                    <a:bodyPr/>
                    <a:lstStyle/>
                    <a:p>
                      <a:pPr algn="ctr"/>
                      <a:r>
                        <a:rPr lang="zh-CN" altLang="en-US" sz="2000" dirty="0"/>
                        <a:t>组件</a:t>
                      </a:r>
                    </a:p>
                  </a:txBody>
                  <a:tcPr/>
                </a:tc>
                <a:tc>
                  <a:txBody>
                    <a:bodyPr/>
                    <a:lstStyle/>
                    <a:p>
                      <a:pPr algn="ctr"/>
                      <a:r>
                        <a:rPr lang="zh-CN" altLang="en-US" sz="2000" dirty="0"/>
                        <a:t>所在组件栏</a:t>
                      </a:r>
                    </a:p>
                  </a:txBody>
                  <a:tcPr/>
                </a:tc>
                <a:tc>
                  <a:txBody>
                    <a:bodyPr/>
                    <a:lstStyle/>
                    <a:p>
                      <a:pPr algn="ctr"/>
                      <a:r>
                        <a:rPr lang="zh-CN" altLang="en-US" sz="2000" dirty="0"/>
                        <a:t>用途</a:t>
                      </a:r>
                    </a:p>
                  </a:txBody>
                  <a:tcPr/>
                </a:tc>
                <a:tc>
                  <a:txBody>
                    <a:bodyPr/>
                    <a:lstStyle/>
                    <a:p>
                      <a:pPr algn="ctr"/>
                      <a:r>
                        <a:rPr lang="zh-CN" altLang="en-US" sz="2000" dirty="0"/>
                        <a:t>命名</a:t>
                      </a:r>
                    </a:p>
                  </a:txBody>
                  <a:tcPr/>
                </a:tc>
                <a:tc>
                  <a:txBody>
                    <a:bodyPr/>
                    <a:lstStyle/>
                    <a:p>
                      <a:pPr algn="ctr"/>
                      <a:r>
                        <a:rPr lang="zh-CN" altLang="en-US" sz="2000" dirty="0"/>
                        <a:t>属性设置</a:t>
                      </a:r>
                    </a:p>
                  </a:txBody>
                  <a:tcPr/>
                </a:tc>
                <a:extLst>
                  <a:ext uri="{0D108BD9-81ED-4DB2-BD59-A6C34878D82A}">
                    <a16:rowId xmlns:a16="http://schemas.microsoft.com/office/drawing/2014/main" val="3711237944"/>
                  </a:ext>
                </a:extLst>
              </a:tr>
              <a:tr h="12662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a:t>Screen</a:t>
                      </a:r>
                      <a:endParaRPr lang="zh-CN" altLang="en-US" sz="2000" dirty="0"/>
                    </a:p>
                  </a:txBody>
                  <a:tcPr anchor="ctr"/>
                </a:tc>
                <a:tc>
                  <a:txBody>
                    <a:bodyPr/>
                    <a:lstStyle/>
                    <a:p>
                      <a:r>
                        <a:rPr lang="zh-CN" altLang="en-US" sz="2000" dirty="0"/>
                        <a:t>用户界面</a:t>
                      </a:r>
                    </a:p>
                  </a:txBody>
                  <a:tcPr anchor="ctr"/>
                </a:tc>
                <a:tc>
                  <a:txBody>
                    <a:bodyPr/>
                    <a:lstStyle/>
                    <a:p>
                      <a:r>
                        <a:rPr lang="zh-CN" altLang="en-US" sz="2000" dirty="0"/>
                        <a:t>应用缺省的屏幕，作为其他所需组件的容器</a:t>
                      </a:r>
                    </a:p>
                  </a:txBody>
                  <a:tcPr anchor="ctr"/>
                </a:tc>
                <a:tc>
                  <a:txBody>
                    <a:bodyPr/>
                    <a:lstStyle/>
                    <a:p>
                      <a:r>
                        <a:rPr lang="en-US" altLang="zh-CN" sz="2000" dirty="0"/>
                        <a:t>Screen1</a:t>
                      </a:r>
                      <a:endParaRPr lang="zh-CN" altLang="en-US" sz="2000" dirty="0"/>
                    </a:p>
                  </a:txBody>
                  <a:tcPr anchor="ctr"/>
                </a:tc>
                <a:tc>
                  <a:txBody>
                    <a:bodyPr/>
                    <a:lstStyle/>
                    <a:p>
                      <a:r>
                        <a:rPr lang="zh-CN" altLang="en-US" sz="2000" dirty="0"/>
                        <a:t>标题：环境监测    </a:t>
                      </a:r>
                      <a:endParaRPr lang="en-US" altLang="zh-CN" sz="2000" dirty="0"/>
                    </a:p>
                    <a:p>
                      <a:r>
                        <a:rPr lang="zh-CN" altLang="en-US" sz="2000" dirty="0"/>
                        <a:t>屏幕方向：锁定竖屏</a:t>
                      </a:r>
                      <a:endParaRPr lang="en-US" altLang="zh-CN" sz="2000" dirty="0"/>
                    </a:p>
                    <a:p>
                      <a:r>
                        <a:rPr lang="zh-CN" altLang="en-US" sz="2000" dirty="0"/>
                        <a:t>背景图片：</a:t>
                      </a:r>
                      <a:r>
                        <a:rPr lang="en-US" altLang="zh-CN" sz="2000" dirty="0" err="1"/>
                        <a:t>social.jpg</a:t>
                      </a:r>
                      <a:r>
                        <a:rPr lang="en-US" altLang="zh-CN" sz="2000" baseline="0" dirty="0"/>
                        <a:t>    </a:t>
                      </a:r>
                    </a:p>
                    <a:p>
                      <a:r>
                        <a:rPr lang="zh-CN" altLang="en-US" sz="2000" dirty="0"/>
                        <a:t>图标：</a:t>
                      </a:r>
                      <a:r>
                        <a:rPr lang="en-US" altLang="zh-CN" sz="2000" dirty="0" err="1"/>
                        <a:t>icon.png</a:t>
                      </a:r>
                      <a:endParaRPr lang="zh-CN" altLang="en-US" sz="2000" dirty="0"/>
                    </a:p>
                  </a:txBody>
                  <a:tcPr anchor="ctr"/>
                </a:tc>
                <a:extLst>
                  <a:ext uri="{0D108BD9-81ED-4DB2-BD59-A6C34878D82A}">
                    <a16:rowId xmlns:a16="http://schemas.microsoft.com/office/drawing/2014/main" val="2625408454"/>
                  </a:ext>
                </a:extLst>
              </a:tr>
              <a:tr h="68774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dirty="0"/>
                        <a:t>水平布局</a:t>
                      </a:r>
                    </a:p>
                  </a:txBody>
                  <a:tcPr anchor="ctr"/>
                </a:tc>
                <a:tc>
                  <a:txBody>
                    <a:bodyPr/>
                    <a:lstStyle/>
                    <a:p>
                      <a:r>
                        <a:rPr lang="zh-CN" altLang="en-US" sz="2000" dirty="0"/>
                        <a:t>界面布局</a:t>
                      </a:r>
                    </a:p>
                  </a:txBody>
                  <a:tcPr anchor="ctr"/>
                </a:tc>
                <a:tc>
                  <a:txBody>
                    <a:bodyPr/>
                    <a:lstStyle/>
                    <a:p>
                      <a:r>
                        <a:rPr lang="zh-CN" altLang="en-US" sz="2000" dirty="0"/>
                        <a:t>将组件按行排放</a:t>
                      </a:r>
                    </a:p>
                  </a:txBody>
                  <a:tcPr anchor="ctr"/>
                </a:tc>
                <a:tc>
                  <a:txBody>
                    <a:bodyPr/>
                    <a:lstStyle/>
                    <a:p>
                      <a:r>
                        <a:rPr lang="zh-CN" altLang="en-US" sz="2000" dirty="0"/>
                        <a:t>水平布局</a:t>
                      </a:r>
                      <a:r>
                        <a:rPr lang="en-US" altLang="zh-CN" sz="2000" dirty="0"/>
                        <a:t>1</a:t>
                      </a:r>
                      <a:endParaRPr lang="zh-CN" altLang="en-US" sz="20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dirty="0"/>
                        <a:t>水平对齐：居右  </a:t>
                      </a:r>
                      <a:r>
                        <a:rPr lang="en-US" altLang="zh-CN" sz="2000" baseline="0"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dirty="0"/>
                        <a:t>背景颜色：透明</a:t>
                      </a:r>
                      <a:endParaRPr lang="en-US" altLang="zh-CN" sz="200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dirty="0"/>
                        <a:t>宽度：充满</a:t>
                      </a:r>
                    </a:p>
                  </a:txBody>
                  <a:tcPr anchor="ctr"/>
                </a:tc>
                <a:extLst>
                  <a:ext uri="{0D108BD9-81ED-4DB2-BD59-A6C34878D82A}">
                    <a16:rowId xmlns:a16="http://schemas.microsoft.com/office/drawing/2014/main" val="10002"/>
                  </a:ext>
                </a:extLst>
              </a:tr>
              <a:tr h="2709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dirty="0"/>
                        <a:t>垂直布局</a:t>
                      </a:r>
                    </a:p>
                  </a:txBody>
                  <a:tcPr anchor="ctr"/>
                </a:tc>
                <a:tc>
                  <a:txBody>
                    <a:bodyPr/>
                    <a:lstStyle/>
                    <a:p>
                      <a:r>
                        <a:rPr lang="zh-CN" altLang="en-US" sz="2000" dirty="0"/>
                        <a:t>界面布局</a:t>
                      </a:r>
                    </a:p>
                  </a:txBody>
                  <a:tcPr anchor="ctr"/>
                </a:tc>
                <a:tc>
                  <a:txBody>
                    <a:bodyPr/>
                    <a:lstStyle/>
                    <a:p>
                      <a:r>
                        <a:rPr lang="zh-CN" altLang="en-US" sz="2000" dirty="0"/>
                        <a:t>将组件按列排放</a:t>
                      </a:r>
                    </a:p>
                  </a:txBody>
                  <a:tcPr anchor="ctr"/>
                </a:tc>
                <a:tc>
                  <a:txBody>
                    <a:bodyPr/>
                    <a:lstStyle/>
                    <a:p>
                      <a:r>
                        <a:rPr lang="zh-CN" altLang="en-US" sz="2000" dirty="0"/>
                        <a:t>垂直布局</a:t>
                      </a:r>
                    </a:p>
                  </a:txBody>
                  <a:tcPr anchor="ctr"/>
                </a:tc>
                <a:tc>
                  <a:txBody>
                    <a:bodyPr/>
                    <a:lstStyle/>
                    <a:p>
                      <a:r>
                        <a:rPr lang="zh-CN" altLang="en-US" sz="2000" dirty="0"/>
                        <a:t>水平对齐：居右</a:t>
                      </a:r>
                    </a:p>
                  </a:txBody>
                  <a:tcPr anchor="ctr"/>
                </a:tc>
                <a:extLst>
                  <a:ext uri="{0D108BD9-81ED-4DB2-BD59-A6C34878D82A}">
                    <a16:rowId xmlns:a16="http://schemas.microsoft.com/office/drawing/2014/main" val="10003"/>
                  </a:ext>
                </a:extLst>
              </a:tr>
              <a:tr h="66326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dirty="0"/>
                        <a:t>按钮</a:t>
                      </a:r>
                    </a:p>
                  </a:txBody>
                  <a:tcPr anchor="ctr"/>
                </a:tc>
                <a:tc>
                  <a:txBody>
                    <a:bodyPr/>
                    <a:lstStyle/>
                    <a:p>
                      <a:r>
                        <a:rPr lang="zh-CN" altLang="en-US" sz="2000" dirty="0"/>
                        <a:t>用户界面</a:t>
                      </a:r>
                    </a:p>
                  </a:txBody>
                  <a:tcPr anchor="ctr"/>
                </a:tc>
                <a:tc>
                  <a:txBody>
                    <a:bodyPr/>
                    <a:lstStyle/>
                    <a:p>
                      <a:r>
                        <a:rPr lang="zh-CN" altLang="en-US" sz="2000" dirty="0"/>
                        <a:t>点击开始查询</a:t>
                      </a:r>
                    </a:p>
                  </a:txBody>
                  <a:tcPr anchor="ctr"/>
                </a:tc>
                <a:tc>
                  <a:txBody>
                    <a:bodyPr/>
                    <a:lstStyle/>
                    <a:p>
                      <a:r>
                        <a:rPr lang="zh-CN" altLang="en-US" sz="2000" dirty="0"/>
                        <a:t>按钮</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dirty="0"/>
                        <a:t>高度：</a:t>
                      </a:r>
                      <a:r>
                        <a:rPr lang="en-US" altLang="zh-CN" sz="2000" dirty="0"/>
                        <a:t>50</a:t>
                      </a:r>
                      <a:r>
                        <a:rPr lang="en-US" altLang="zh-CN" sz="2000" baseline="0"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baseline="0" dirty="0"/>
                        <a:t>宽度：</a:t>
                      </a:r>
                      <a:r>
                        <a:rPr lang="en-US" altLang="zh-CN" sz="2000" baseline="0" dirty="0"/>
                        <a:t>50    </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baseline="0" dirty="0"/>
                        <a:t>图像：</a:t>
                      </a:r>
                      <a:r>
                        <a:rPr lang="en-US" altLang="zh-CN" sz="2000" baseline="0" dirty="0" err="1"/>
                        <a:t>ok.png</a:t>
                      </a:r>
                      <a:endParaRPr lang="zh-CN" altLang="en-US" sz="2000" dirty="0"/>
                    </a:p>
                  </a:txBody>
                  <a:tcPr anchor="ctr"/>
                </a:tc>
                <a:extLst>
                  <a:ext uri="{0D108BD9-81ED-4DB2-BD59-A6C34878D82A}">
                    <a16:rowId xmlns:a16="http://schemas.microsoft.com/office/drawing/2014/main" val="571958004"/>
                  </a:ext>
                </a:extLst>
              </a:tr>
              <a:tr h="4622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dirty="0"/>
                        <a:t>文本输入框</a:t>
                      </a:r>
                    </a:p>
                  </a:txBody>
                  <a:tcPr anchor="ctr"/>
                </a:tc>
                <a:tc>
                  <a:txBody>
                    <a:bodyPr/>
                    <a:lstStyle/>
                    <a:p>
                      <a:r>
                        <a:rPr lang="zh-CN" altLang="en-US" sz="2000" dirty="0"/>
                        <a:t>用户界面</a:t>
                      </a:r>
                    </a:p>
                  </a:txBody>
                  <a:tcPr anchor="ctr"/>
                </a:tc>
                <a:tc>
                  <a:txBody>
                    <a:bodyPr/>
                    <a:lstStyle/>
                    <a:p>
                      <a:r>
                        <a:rPr lang="zh-CN" altLang="en-US" sz="2000" dirty="0"/>
                        <a:t>输入查询的城市</a:t>
                      </a:r>
                    </a:p>
                  </a:txBody>
                  <a:tcPr anchor="ctr"/>
                </a:tc>
                <a:tc>
                  <a:txBody>
                    <a:bodyPr/>
                    <a:lstStyle/>
                    <a:p>
                      <a:r>
                        <a:rPr lang="zh-CN" altLang="en-US" sz="2000" dirty="0"/>
                        <a:t>输入框</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dirty="0"/>
                        <a:t>提示：请输入要监测的城市</a:t>
                      </a:r>
                    </a:p>
                  </a:txBody>
                  <a:tcPr anchor="ctr"/>
                </a:tc>
                <a:extLst>
                  <a:ext uri="{0D108BD9-81ED-4DB2-BD59-A6C34878D82A}">
                    <a16:rowId xmlns:a16="http://schemas.microsoft.com/office/drawing/2014/main" val="1944991188"/>
                  </a:ext>
                </a:extLst>
              </a:tr>
            </a:tbl>
          </a:graphicData>
        </a:graphic>
      </p:graphicFrame>
    </p:spTree>
    <p:extLst>
      <p:ext uri="{BB962C8B-B14F-4D97-AF65-F5344CB8AC3E}">
        <p14:creationId xmlns:p14="http://schemas.microsoft.com/office/powerpoint/2010/main" val="609950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B47C7F15-7405-4C92-8565-A4AFFE78FA79}"/>
              </a:ext>
            </a:extLst>
          </p:cNvPr>
          <p:cNvSpPr>
            <a:spLocks noGrp="1"/>
          </p:cNvSpPr>
          <p:nvPr>
            <p:ph type="body" sz="quarter" idx="12"/>
          </p:nvPr>
        </p:nvSpPr>
        <p:spPr/>
        <p:txBody>
          <a:bodyPr/>
          <a:lstStyle/>
          <a:p>
            <a:r>
              <a:rPr lang="zh-CN" altLang="en-US" dirty="0"/>
              <a:t>案例展示</a:t>
            </a:r>
          </a:p>
        </p:txBody>
      </p:sp>
      <p:graphicFrame>
        <p:nvGraphicFramePr>
          <p:cNvPr id="4" name="表格 2">
            <a:extLst>
              <a:ext uri="{FF2B5EF4-FFF2-40B4-BE49-F238E27FC236}">
                <a16:creationId xmlns:a16="http://schemas.microsoft.com/office/drawing/2014/main" id="{3B5D3204-48D5-40AA-B386-22513245A7B9}"/>
              </a:ext>
            </a:extLst>
          </p:cNvPr>
          <p:cNvGraphicFramePr>
            <a:graphicFrameLocks noGrp="1"/>
          </p:cNvGraphicFramePr>
          <p:nvPr>
            <p:extLst>
              <p:ext uri="{D42A27DB-BD31-4B8C-83A1-F6EECF244321}">
                <p14:modId xmlns:p14="http://schemas.microsoft.com/office/powerpoint/2010/main" val="688756781"/>
              </p:ext>
            </p:extLst>
          </p:nvPr>
        </p:nvGraphicFramePr>
        <p:xfrm>
          <a:off x="491489" y="1229132"/>
          <a:ext cx="11429999" cy="4577075"/>
        </p:xfrm>
        <a:graphic>
          <a:graphicData uri="http://schemas.openxmlformats.org/drawingml/2006/table">
            <a:tbl>
              <a:tblPr firstRow="1" bandRow="1">
                <a:tableStyleId>{5C22544A-7EE6-4342-B048-85BDC9FD1C3A}</a:tableStyleId>
              </a:tblPr>
              <a:tblGrid>
                <a:gridCol w="1681316">
                  <a:extLst>
                    <a:ext uri="{9D8B030D-6E8A-4147-A177-3AD203B41FA5}">
                      <a16:colId xmlns:a16="http://schemas.microsoft.com/office/drawing/2014/main" val="20000"/>
                    </a:ext>
                  </a:extLst>
                </a:gridCol>
                <a:gridCol w="1607575">
                  <a:extLst>
                    <a:ext uri="{9D8B030D-6E8A-4147-A177-3AD203B41FA5}">
                      <a16:colId xmlns:a16="http://schemas.microsoft.com/office/drawing/2014/main" val="612908156"/>
                    </a:ext>
                  </a:extLst>
                </a:gridCol>
                <a:gridCol w="2979174">
                  <a:extLst>
                    <a:ext uri="{9D8B030D-6E8A-4147-A177-3AD203B41FA5}">
                      <a16:colId xmlns:a16="http://schemas.microsoft.com/office/drawing/2014/main" val="3572936572"/>
                    </a:ext>
                  </a:extLst>
                </a:gridCol>
                <a:gridCol w="1651819">
                  <a:extLst>
                    <a:ext uri="{9D8B030D-6E8A-4147-A177-3AD203B41FA5}">
                      <a16:colId xmlns:a16="http://schemas.microsoft.com/office/drawing/2014/main" val="168357171"/>
                    </a:ext>
                  </a:extLst>
                </a:gridCol>
                <a:gridCol w="3510115">
                  <a:extLst>
                    <a:ext uri="{9D8B030D-6E8A-4147-A177-3AD203B41FA5}">
                      <a16:colId xmlns:a16="http://schemas.microsoft.com/office/drawing/2014/main" val="3051647633"/>
                    </a:ext>
                  </a:extLst>
                </a:gridCol>
              </a:tblGrid>
              <a:tr h="270930">
                <a:tc>
                  <a:txBody>
                    <a:bodyPr/>
                    <a:lstStyle/>
                    <a:p>
                      <a:pPr algn="ctr"/>
                      <a:r>
                        <a:rPr lang="zh-CN" altLang="en-US" sz="2000" dirty="0"/>
                        <a:t>组件</a:t>
                      </a:r>
                    </a:p>
                  </a:txBody>
                  <a:tcPr/>
                </a:tc>
                <a:tc>
                  <a:txBody>
                    <a:bodyPr/>
                    <a:lstStyle/>
                    <a:p>
                      <a:pPr algn="ctr"/>
                      <a:r>
                        <a:rPr lang="zh-CN" altLang="en-US" sz="2000" dirty="0"/>
                        <a:t>所在组件栏</a:t>
                      </a:r>
                    </a:p>
                  </a:txBody>
                  <a:tcPr/>
                </a:tc>
                <a:tc>
                  <a:txBody>
                    <a:bodyPr/>
                    <a:lstStyle/>
                    <a:p>
                      <a:pPr algn="ctr"/>
                      <a:r>
                        <a:rPr lang="zh-CN" altLang="en-US" sz="2000" dirty="0"/>
                        <a:t>用途</a:t>
                      </a:r>
                    </a:p>
                  </a:txBody>
                  <a:tcPr/>
                </a:tc>
                <a:tc>
                  <a:txBody>
                    <a:bodyPr/>
                    <a:lstStyle/>
                    <a:p>
                      <a:pPr algn="ctr"/>
                      <a:r>
                        <a:rPr lang="zh-CN" altLang="en-US" sz="2000" dirty="0"/>
                        <a:t>命名</a:t>
                      </a:r>
                    </a:p>
                  </a:txBody>
                  <a:tcPr/>
                </a:tc>
                <a:tc>
                  <a:txBody>
                    <a:bodyPr/>
                    <a:lstStyle/>
                    <a:p>
                      <a:pPr algn="ctr"/>
                      <a:r>
                        <a:rPr lang="zh-CN" altLang="en-US" sz="2000" dirty="0"/>
                        <a:t>属性设置</a:t>
                      </a:r>
                    </a:p>
                  </a:txBody>
                  <a:tcPr/>
                </a:tc>
                <a:extLst>
                  <a:ext uri="{0D108BD9-81ED-4DB2-BD59-A6C34878D82A}">
                    <a16:rowId xmlns:a16="http://schemas.microsoft.com/office/drawing/2014/main" val="3711237944"/>
                  </a:ext>
                </a:extLst>
              </a:tr>
              <a:tr h="12662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a:t>Screen</a:t>
                      </a:r>
                      <a:endParaRPr lang="zh-CN" altLang="en-US" sz="2000" dirty="0"/>
                    </a:p>
                  </a:txBody>
                  <a:tcPr anchor="ctr"/>
                </a:tc>
                <a:tc>
                  <a:txBody>
                    <a:bodyPr/>
                    <a:lstStyle/>
                    <a:p>
                      <a:r>
                        <a:rPr lang="zh-CN" altLang="en-US" sz="2000" dirty="0"/>
                        <a:t>用户界面</a:t>
                      </a:r>
                    </a:p>
                  </a:txBody>
                  <a:tcPr anchor="ctr"/>
                </a:tc>
                <a:tc>
                  <a:txBody>
                    <a:bodyPr/>
                    <a:lstStyle/>
                    <a:p>
                      <a:r>
                        <a:rPr lang="zh-CN" altLang="en-US" sz="2000" dirty="0"/>
                        <a:t>应用缺省的屏幕，作为其他所需组件的容器</a:t>
                      </a:r>
                    </a:p>
                  </a:txBody>
                  <a:tcPr anchor="ctr"/>
                </a:tc>
                <a:tc>
                  <a:txBody>
                    <a:bodyPr/>
                    <a:lstStyle/>
                    <a:p>
                      <a:r>
                        <a:rPr lang="en-US" altLang="zh-CN" sz="2000" dirty="0"/>
                        <a:t>Screen1</a:t>
                      </a:r>
                      <a:endParaRPr lang="zh-CN" altLang="en-US" sz="2000" dirty="0"/>
                    </a:p>
                  </a:txBody>
                  <a:tcPr anchor="ctr"/>
                </a:tc>
                <a:tc>
                  <a:txBody>
                    <a:bodyPr/>
                    <a:lstStyle/>
                    <a:p>
                      <a:r>
                        <a:rPr lang="zh-CN" altLang="en-US" sz="2000" dirty="0"/>
                        <a:t>标题：环境监测    </a:t>
                      </a:r>
                      <a:endParaRPr lang="en-US" altLang="zh-CN" sz="2000" dirty="0"/>
                    </a:p>
                    <a:p>
                      <a:r>
                        <a:rPr lang="zh-CN" altLang="en-US" sz="2000" dirty="0"/>
                        <a:t>屏幕方向：锁定竖屏</a:t>
                      </a:r>
                      <a:endParaRPr lang="en-US" altLang="zh-CN" sz="2000" dirty="0"/>
                    </a:p>
                    <a:p>
                      <a:r>
                        <a:rPr lang="zh-CN" altLang="en-US" sz="2000" dirty="0"/>
                        <a:t>背景图片：</a:t>
                      </a:r>
                      <a:r>
                        <a:rPr lang="en-US" altLang="zh-CN" sz="2000" dirty="0" err="1"/>
                        <a:t>social.jpg</a:t>
                      </a:r>
                      <a:r>
                        <a:rPr lang="en-US" altLang="zh-CN" sz="2000" baseline="0" dirty="0"/>
                        <a:t>    </a:t>
                      </a:r>
                    </a:p>
                    <a:p>
                      <a:r>
                        <a:rPr lang="zh-CN" altLang="en-US" sz="2000" dirty="0"/>
                        <a:t>图标：</a:t>
                      </a:r>
                      <a:r>
                        <a:rPr lang="en-US" altLang="zh-CN" sz="2000" dirty="0" err="1"/>
                        <a:t>icon.png</a:t>
                      </a:r>
                      <a:endParaRPr lang="zh-CN" altLang="en-US" sz="2000" dirty="0"/>
                    </a:p>
                  </a:txBody>
                  <a:tcPr anchor="ctr"/>
                </a:tc>
                <a:extLst>
                  <a:ext uri="{0D108BD9-81ED-4DB2-BD59-A6C34878D82A}">
                    <a16:rowId xmlns:a16="http://schemas.microsoft.com/office/drawing/2014/main" val="2625408454"/>
                  </a:ext>
                </a:extLst>
              </a:tr>
              <a:tr h="68774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dirty="0"/>
                        <a:t>水平布局</a:t>
                      </a:r>
                    </a:p>
                  </a:txBody>
                  <a:tcPr anchor="ctr"/>
                </a:tc>
                <a:tc>
                  <a:txBody>
                    <a:bodyPr/>
                    <a:lstStyle/>
                    <a:p>
                      <a:r>
                        <a:rPr lang="zh-CN" altLang="en-US" sz="2000" dirty="0"/>
                        <a:t>界面布局</a:t>
                      </a:r>
                    </a:p>
                  </a:txBody>
                  <a:tcPr anchor="ctr"/>
                </a:tc>
                <a:tc>
                  <a:txBody>
                    <a:bodyPr/>
                    <a:lstStyle/>
                    <a:p>
                      <a:r>
                        <a:rPr lang="zh-CN" altLang="en-US" sz="2000" dirty="0"/>
                        <a:t>将组件按行排放</a:t>
                      </a:r>
                    </a:p>
                  </a:txBody>
                  <a:tcPr anchor="ctr"/>
                </a:tc>
                <a:tc>
                  <a:txBody>
                    <a:bodyPr/>
                    <a:lstStyle/>
                    <a:p>
                      <a:r>
                        <a:rPr lang="zh-CN" altLang="en-US" sz="2000" dirty="0"/>
                        <a:t>水平布局</a:t>
                      </a:r>
                      <a:r>
                        <a:rPr lang="en-US" altLang="zh-CN" sz="2000" dirty="0"/>
                        <a:t>1</a:t>
                      </a:r>
                      <a:endParaRPr lang="zh-CN" altLang="en-US" sz="20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dirty="0"/>
                        <a:t>水平对齐：居右  </a:t>
                      </a:r>
                      <a:r>
                        <a:rPr lang="en-US" altLang="zh-CN" sz="2000" baseline="0"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dirty="0"/>
                        <a:t>背景颜色：透明</a:t>
                      </a:r>
                      <a:endParaRPr lang="en-US" altLang="zh-CN" sz="2000"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dirty="0"/>
                        <a:t>宽度：充满</a:t>
                      </a:r>
                    </a:p>
                  </a:txBody>
                  <a:tcPr anchor="ctr"/>
                </a:tc>
                <a:extLst>
                  <a:ext uri="{0D108BD9-81ED-4DB2-BD59-A6C34878D82A}">
                    <a16:rowId xmlns:a16="http://schemas.microsoft.com/office/drawing/2014/main" val="10002"/>
                  </a:ext>
                </a:extLst>
              </a:tr>
              <a:tr h="2709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dirty="0"/>
                        <a:t>垂直布局</a:t>
                      </a:r>
                    </a:p>
                  </a:txBody>
                  <a:tcPr anchor="ctr"/>
                </a:tc>
                <a:tc>
                  <a:txBody>
                    <a:bodyPr/>
                    <a:lstStyle/>
                    <a:p>
                      <a:r>
                        <a:rPr lang="zh-CN" altLang="en-US" sz="2000" dirty="0"/>
                        <a:t>界面布局</a:t>
                      </a:r>
                    </a:p>
                  </a:txBody>
                  <a:tcPr anchor="ctr"/>
                </a:tc>
                <a:tc>
                  <a:txBody>
                    <a:bodyPr/>
                    <a:lstStyle/>
                    <a:p>
                      <a:r>
                        <a:rPr lang="zh-CN" altLang="en-US" sz="2000" dirty="0"/>
                        <a:t>将组件按列排放</a:t>
                      </a:r>
                    </a:p>
                  </a:txBody>
                  <a:tcPr anchor="ctr"/>
                </a:tc>
                <a:tc>
                  <a:txBody>
                    <a:bodyPr/>
                    <a:lstStyle/>
                    <a:p>
                      <a:r>
                        <a:rPr lang="zh-CN" altLang="en-US" sz="2000" dirty="0"/>
                        <a:t>垂直布局</a:t>
                      </a:r>
                    </a:p>
                  </a:txBody>
                  <a:tcPr anchor="ctr"/>
                </a:tc>
                <a:tc>
                  <a:txBody>
                    <a:bodyPr/>
                    <a:lstStyle/>
                    <a:p>
                      <a:r>
                        <a:rPr lang="zh-CN" altLang="en-US" sz="2000" dirty="0"/>
                        <a:t>水平对齐：居右</a:t>
                      </a:r>
                    </a:p>
                  </a:txBody>
                  <a:tcPr anchor="ctr"/>
                </a:tc>
                <a:extLst>
                  <a:ext uri="{0D108BD9-81ED-4DB2-BD59-A6C34878D82A}">
                    <a16:rowId xmlns:a16="http://schemas.microsoft.com/office/drawing/2014/main" val="10003"/>
                  </a:ext>
                </a:extLst>
              </a:tr>
              <a:tr h="66326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dirty="0"/>
                        <a:t>按钮</a:t>
                      </a:r>
                    </a:p>
                  </a:txBody>
                  <a:tcPr anchor="ctr"/>
                </a:tc>
                <a:tc>
                  <a:txBody>
                    <a:bodyPr/>
                    <a:lstStyle/>
                    <a:p>
                      <a:r>
                        <a:rPr lang="zh-CN" altLang="en-US" sz="2000" dirty="0"/>
                        <a:t>用户界面</a:t>
                      </a:r>
                    </a:p>
                  </a:txBody>
                  <a:tcPr anchor="ctr"/>
                </a:tc>
                <a:tc>
                  <a:txBody>
                    <a:bodyPr/>
                    <a:lstStyle/>
                    <a:p>
                      <a:r>
                        <a:rPr lang="zh-CN" altLang="en-US" sz="2000" dirty="0"/>
                        <a:t>点击开始查询</a:t>
                      </a:r>
                    </a:p>
                  </a:txBody>
                  <a:tcPr anchor="ctr"/>
                </a:tc>
                <a:tc>
                  <a:txBody>
                    <a:bodyPr/>
                    <a:lstStyle/>
                    <a:p>
                      <a:r>
                        <a:rPr lang="zh-CN" altLang="en-US" sz="2000" dirty="0"/>
                        <a:t>按钮</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dirty="0"/>
                        <a:t>高度：</a:t>
                      </a:r>
                      <a:r>
                        <a:rPr lang="en-US" altLang="zh-CN" sz="2000" dirty="0"/>
                        <a:t>50</a:t>
                      </a:r>
                      <a:r>
                        <a:rPr lang="en-US" altLang="zh-CN" sz="2000" baseline="0"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baseline="0" dirty="0"/>
                        <a:t>宽度：</a:t>
                      </a:r>
                      <a:r>
                        <a:rPr lang="en-US" altLang="zh-CN" sz="2000" baseline="0" dirty="0"/>
                        <a:t>50    </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baseline="0" dirty="0"/>
                        <a:t>图像：</a:t>
                      </a:r>
                      <a:r>
                        <a:rPr lang="en-US" altLang="zh-CN" sz="2000" baseline="0" dirty="0" err="1"/>
                        <a:t>ok.png</a:t>
                      </a:r>
                      <a:endParaRPr lang="zh-CN" altLang="en-US" sz="2000" dirty="0"/>
                    </a:p>
                  </a:txBody>
                  <a:tcPr anchor="ctr"/>
                </a:tc>
                <a:extLst>
                  <a:ext uri="{0D108BD9-81ED-4DB2-BD59-A6C34878D82A}">
                    <a16:rowId xmlns:a16="http://schemas.microsoft.com/office/drawing/2014/main" val="571958004"/>
                  </a:ext>
                </a:extLst>
              </a:tr>
              <a:tr h="4622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dirty="0"/>
                        <a:t>文本输入框</a:t>
                      </a:r>
                    </a:p>
                  </a:txBody>
                  <a:tcPr anchor="ctr"/>
                </a:tc>
                <a:tc>
                  <a:txBody>
                    <a:bodyPr/>
                    <a:lstStyle/>
                    <a:p>
                      <a:r>
                        <a:rPr lang="zh-CN" altLang="en-US" sz="2000" dirty="0"/>
                        <a:t>用户界面</a:t>
                      </a:r>
                    </a:p>
                  </a:txBody>
                  <a:tcPr anchor="ctr"/>
                </a:tc>
                <a:tc>
                  <a:txBody>
                    <a:bodyPr/>
                    <a:lstStyle/>
                    <a:p>
                      <a:r>
                        <a:rPr lang="zh-CN" altLang="en-US" sz="2000" dirty="0"/>
                        <a:t>输入查询的城市</a:t>
                      </a:r>
                    </a:p>
                  </a:txBody>
                  <a:tcPr anchor="ctr"/>
                </a:tc>
                <a:tc>
                  <a:txBody>
                    <a:bodyPr/>
                    <a:lstStyle/>
                    <a:p>
                      <a:r>
                        <a:rPr lang="zh-CN" altLang="en-US" sz="2000" dirty="0"/>
                        <a:t>输入框</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dirty="0"/>
                        <a:t>提示：请输入要监测的城市</a:t>
                      </a:r>
                    </a:p>
                  </a:txBody>
                  <a:tcPr anchor="ctr"/>
                </a:tc>
                <a:extLst>
                  <a:ext uri="{0D108BD9-81ED-4DB2-BD59-A6C34878D82A}">
                    <a16:rowId xmlns:a16="http://schemas.microsoft.com/office/drawing/2014/main" val="1944991188"/>
                  </a:ext>
                </a:extLst>
              </a:tr>
            </a:tbl>
          </a:graphicData>
        </a:graphic>
      </p:graphicFrame>
    </p:spTree>
    <p:extLst>
      <p:ext uri="{BB962C8B-B14F-4D97-AF65-F5344CB8AC3E}">
        <p14:creationId xmlns:p14="http://schemas.microsoft.com/office/powerpoint/2010/main" val="1649880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21DF7322-DE3E-496A-843E-914B3DFB2089}"/>
              </a:ext>
            </a:extLst>
          </p:cNvPr>
          <p:cNvSpPr>
            <a:spLocks noGrp="1"/>
          </p:cNvSpPr>
          <p:nvPr>
            <p:ph type="body" sz="quarter" idx="10"/>
          </p:nvPr>
        </p:nvSpPr>
        <p:spPr/>
        <p:txBody>
          <a:bodyPr/>
          <a:lstStyle/>
          <a:p>
            <a:r>
              <a:rPr lang="en-US" altLang="zh-CN" dirty="0"/>
              <a:t>3</a:t>
            </a:r>
            <a:endParaRPr lang="zh-CN" altLang="en-US" dirty="0"/>
          </a:p>
        </p:txBody>
      </p:sp>
      <p:sp>
        <p:nvSpPr>
          <p:cNvPr id="8" name="文本占位符 7">
            <a:extLst>
              <a:ext uri="{FF2B5EF4-FFF2-40B4-BE49-F238E27FC236}">
                <a16:creationId xmlns:a16="http://schemas.microsoft.com/office/drawing/2014/main" id="{900ECC59-65E9-4BC9-9EAC-4D9F186E2ADE}"/>
              </a:ext>
            </a:extLst>
          </p:cNvPr>
          <p:cNvSpPr>
            <a:spLocks noGrp="1"/>
          </p:cNvSpPr>
          <p:nvPr>
            <p:ph type="body" sz="quarter" idx="11"/>
          </p:nvPr>
        </p:nvSpPr>
        <p:spPr/>
        <p:txBody>
          <a:bodyPr/>
          <a:lstStyle/>
          <a:p>
            <a:r>
              <a:rPr lang="zh-CN" altLang="en-US" dirty="0"/>
              <a:t>了解</a:t>
            </a:r>
            <a:r>
              <a:rPr lang="en-US" altLang="zh-CN" dirty="0"/>
              <a:t>API</a:t>
            </a:r>
          </a:p>
        </p:txBody>
      </p:sp>
    </p:spTree>
    <p:extLst>
      <p:ext uri="{BB962C8B-B14F-4D97-AF65-F5344CB8AC3E}">
        <p14:creationId xmlns:p14="http://schemas.microsoft.com/office/powerpoint/2010/main" val="268272897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演示文稿2" id="{29929EE8-3FB3-419B-94C3-57E66CA722C6}" vid="{8AC08D05-3A3C-4639-B537-B37566795607}"/>
    </a:ext>
  </a:extLst>
</a:theme>
</file>

<file path=docProps/app.xml><?xml version="1.0" encoding="utf-8"?>
<Properties xmlns="http://schemas.openxmlformats.org/officeDocument/2006/extended-properties" xmlns:vt="http://schemas.openxmlformats.org/officeDocument/2006/docPropsVTypes">
  <Template/>
  <TotalTime>85</TotalTime>
  <Words>698</Words>
  <Application>Microsoft Office PowerPoint</Application>
  <PresentationFormat>宽屏</PresentationFormat>
  <Paragraphs>122</Paragraphs>
  <Slides>16</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16</vt:i4>
      </vt:variant>
    </vt:vector>
  </HeadingPairs>
  <TitlesOfParts>
    <vt:vector size="24" baseType="lpstr">
      <vt:lpstr>Noto Sans S Chinese Medium</vt:lpstr>
      <vt:lpstr>等线</vt:lpstr>
      <vt:lpstr>黑体</vt:lpstr>
      <vt:lpstr>杨任东竹石体-Regular</vt:lpstr>
      <vt:lpstr>字魂105号-简雅黑</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zhuojun choi</dc:creator>
  <cp:lastModifiedBy> </cp:lastModifiedBy>
  <cp:revision>12</cp:revision>
  <dcterms:created xsi:type="dcterms:W3CDTF">2020-02-26T08:51:50Z</dcterms:created>
  <dcterms:modified xsi:type="dcterms:W3CDTF">2020-03-03T08:18:08Z</dcterms:modified>
</cp:coreProperties>
</file>